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5" r:id="rId2"/>
    <p:sldId id="603" r:id="rId3"/>
    <p:sldId id="604" r:id="rId4"/>
    <p:sldId id="605" r:id="rId5"/>
  </p:sldIdLst>
  <p:sldSz cx="9906000" cy="6858000" type="A4"/>
  <p:notesSz cx="7104063" cy="10234613"/>
  <p:defaultTextStyle>
    <a:defPPr>
      <a:defRPr lang="en-US"/>
    </a:defPPr>
    <a:lvl1pPr marL="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">
          <p15:clr>
            <a:srgbClr val="A4A3A4"/>
          </p15:clr>
        </p15:guide>
        <p15:guide id="2" orient="horz" pos="911">
          <p15:clr>
            <a:srgbClr val="A4A3A4"/>
          </p15:clr>
        </p15:guide>
        <p15:guide id="3" orient="horz" pos="4093">
          <p15:clr>
            <a:srgbClr val="A4A3A4"/>
          </p15:clr>
        </p15:guide>
        <p15:guide id="4" orient="horz" pos="1136">
          <p15:clr>
            <a:srgbClr val="A4A3A4"/>
          </p15:clr>
        </p15:guide>
        <p15:guide id="5" orient="horz" pos="3636">
          <p15:clr>
            <a:srgbClr val="A4A3A4"/>
          </p15:clr>
        </p15:guide>
        <p15:guide id="6" orient="horz" pos="3411">
          <p15:clr>
            <a:srgbClr val="A4A3A4"/>
          </p15:clr>
        </p15:guide>
        <p15:guide id="7" orient="horz" pos="683">
          <p15:clr>
            <a:srgbClr val="A4A3A4"/>
          </p15:clr>
        </p15:guide>
        <p15:guide id="8" pos="5980">
          <p15:clr>
            <a:srgbClr val="A4A3A4"/>
          </p15:clr>
        </p15:guide>
        <p15:guide id="9" pos="7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EB0"/>
    <a:srgbClr val="FAC176"/>
    <a:srgbClr val="FFDD71"/>
    <a:srgbClr val="33A0E6"/>
    <a:srgbClr val="E7E8E8"/>
    <a:srgbClr val="C2DCF1"/>
    <a:srgbClr val="14CCE2"/>
    <a:srgbClr val="005CB9"/>
    <a:srgbClr val="77E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7B26C5-4107-4FEC-AEDC-1716B250A1E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86926" autoAdjust="0"/>
  </p:normalViewPr>
  <p:slideViewPr>
    <p:cSldViewPr snapToGrid="0" snapToObjects="1">
      <p:cViewPr varScale="1">
        <p:scale>
          <a:sx n="70" d="100"/>
          <a:sy n="70" d="100"/>
        </p:scale>
        <p:origin x="828" y="56"/>
      </p:cViewPr>
      <p:guideLst>
        <p:guide orient="horz" pos="220"/>
        <p:guide orient="horz" pos="911"/>
        <p:guide orient="horz" pos="4093"/>
        <p:guide orient="horz" pos="1136"/>
        <p:guide orient="horz" pos="3636"/>
        <p:guide orient="horz" pos="3411"/>
        <p:guide orient="horz" pos="683"/>
        <p:guide pos="5980"/>
        <p:guide pos="7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>
        <p:scale>
          <a:sx n="90" d="100"/>
          <a:sy n="90" d="100"/>
        </p:scale>
        <p:origin x="1784" y="5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3078428" cy="511731"/>
          </a:xfrm>
          <a:prstGeom prst="rect">
            <a:avLst/>
          </a:prstGeom>
        </p:spPr>
        <p:txBody>
          <a:bodyPr vert="horz" lIns="99064" tIns="49533" rIns="99064" bIns="49533" rtlCol="0"/>
          <a:lstStyle>
            <a:lvl1pPr algn="l">
              <a:defRPr sz="1300"/>
            </a:lvl1pPr>
          </a:lstStyle>
          <a:p>
            <a:r>
              <a:rPr lang="fr-FR" dirty="0"/>
              <a:t>Les Amis du Patrimoine de Repentigny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683202"/>
            <a:ext cx="3078428" cy="511731"/>
          </a:xfrm>
          <a:prstGeom prst="rect">
            <a:avLst/>
          </a:prstGeom>
        </p:spPr>
        <p:txBody>
          <a:bodyPr vert="horz" lIns="99064" tIns="49533" rIns="99064" bIns="49533" rtlCol="0" anchor="b"/>
          <a:lstStyle>
            <a:lvl1pPr algn="l">
              <a:defRPr sz="1300"/>
            </a:lvl1pPr>
          </a:lstStyle>
          <a:p>
            <a:r>
              <a:rPr lang="fr-FR" dirty="0" smtClean="0"/>
              <a:t>AG du 24 avril 2021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2" y="9683202"/>
            <a:ext cx="3078428" cy="511731"/>
          </a:xfrm>
          <a:prstGeom prst="rect">
            <a:avLst/>
          </a:prstGeom>
        </p:spPr>
        <p:txBody>
          <a:bodyPr vert="horz" lIns="99064" tIns="49533" rIns="99064" bIns="49533" rtlCol="0" anchor="b"/>
          <a:lstStyle>
            <a:lvl1pPr algn="r">
              <a:defRPr sz="1300"/>
            </a:lvl1pPr>
          </a:lstStyle>
          <a:p>
            <a:fld id="{02E5A98E-437A-4638-926F-D6CE8DD54726}" type="slidenum">
              <a:rPr lang="en-GB" smtClean="0"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277207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3078428" cy="511731"/>
          </a:xfrm>
          <a:prstGeom prst="rect">
            <a:avLst/>
          </a:prstGeom>
        </p:spPr>
        <p:txBody>
          <a:bodyPr vert="horz" lIns="99064" tIns="49533" rIns="99064" bIns="49533" rtlCol="0"/>
          <a:lstStyle>
            <a:lvl1pPr algn="l">
              <a:defRPr sz="1300"/>
            </a:lvl1pPr>
          </a:lstStyle>
          <a:p>
            <a:r>
              <a:rPr lang="fr-FR"/>
              <a:t>Les Amis du Patrimoine de Repentigny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4"/>
            <a:ext cx="3078428" cy="511731"/>
          </a:xfrm>
          <a:prstGeom prst="rect">
            <a:avLst/>
          </a:prstGeom>
        </p:spPr>
        <p:txBody>
          <a:bodyPr vert="horz" lIns="99064" tIns="49533" rIns="99064" bIns="49533" rtlCol="0"/>
          <a:lstStyle>
            <a:lvl1pPr algn="r">
              <a:defRPr sz="1300"/>
            </a:lvl1pPr>
          </a:lstStyle>
          <a:p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766763"/>
            <a:ext cx="5548313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4" tIns="49533" rIns="99064" bIns="49533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vert="horz" lIns="99064" tIns="49533" rIns="99064" bIns="4953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10"/>
            <a:ext cx="3078428" cy="511731"/>
          </a:xfrm>
          <a:prstGeom prst="rect">
            <a:avLst/>
          </a:prstGeom>
        </p:spPr>
        <p:txBody>
          <a:bodyPr vert="horz" lIns="99064" tIns="49533" rIns="99064" bIns="49533" rtlCol="0" anchor="b"/>
          <a:lstStyle>
            <a:lvl1pPr algn="l">
              <a:defRPr sz="1300"/>
            </a:lvl1pPr>
          </a:lstStyle>
          <a:p>
            <a:r>
              <a:rPr lang="fr-FR"/>
              <a:t>Conseil d'administration du 18 juin 2016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10"/>
            <a:ext cx="3078428" cy="511731"/>
          </a:xfrm>
          <a:prstGeom prst="rect">
            <a:avLst/>
          </a:prstGeom>
        </p:spPr>
        <p:txBody>
          <a:bodyPr vert="horz" lIns="99064" tIns="49533" rIns="99064" bIns="49533" rtlCol="0" anchor="b"/>
          <a:lstStyle>
            <a:lvl1pPr algn="r">
              <a:defRPr sz="1300"/>
            </a:lvl1pPr>
          </a:lstStyle>
          <a:p>
            <a:fld id="{51FF208C-7044-4398-AD01-BA050BD76BEF}" type="slidenum">
              <a:rPr lang="en-GB" smtClean="0"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12685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4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766763"/>
            <a:ext cx="5548313" cy="3840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F208C-7044-4398-AD01-BA050BD76BEF}" type="slidenum">
              <a:rPr lang="en-GB" smtClean="0"/>
              <a:t>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Conseil d'administration du 18 juin 2016</a:t>
            </a:r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fr-FR" dirty="0"/>
              <a:t>Les Amis du Patrimoine de Repentigny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4768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</a:lstStyle>
          <a:p>
            <a:pPr lvl="0"/>
            <a:r>
              <a:rPr lang="fr-FR" noProof="0" dirty="0"/>
              <a:t>Cliquez sur l'icône pour ajouter une image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0200" y="1229173"/>
            <a:ext cx="4539600" cy="2252121"/>
          </a:xfrm>
        </p:spPr>
        <p:txBody>
          <a:bodyPr anchor="b" anchorCtr="0">
            <a:noAutofit/>
          </a:bodyPr>
          <a:lstStyle>
            <a:lvl1pPr>
              <a:lnSpc>
                <a:spcPct val="104000"/>
              </a:lnSpc>
              <a:defRPr sz="3700" b="0" cap="none" baseline="0"/>
            </a:lvl1pPr>
          </a:lstStyle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0200" y="3571208"/>
            <a:ext cx="4539600" cy="720000"/>
          </a:xfrm>
        </p:spPr>
        <p:txBody>
          <a:bodyPr>
            <a:noAutofit/>
          </a:bodyPr>
          <a:lstStyle>
            <a:lvl1pPr marL="0" indent="0" algn="l">
              <a:lnSpc>
                <a:spcPct val="104000"/>
              </a:lnSpc>
              <a:spcAft>
                <a:spcPts val="0"/>
              </a:spcAft>
              <a:buNone/>
              <a:defRPr sz="2200" b="0" baseline="0">
                <a:solidFill>
                  <a:schemeClr val="tx2"/>
                </a:solidFill>
              </a:defRPr>
            </a:lvl1pPr>
            <a:lvl2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2pPr>
            <a:lvl3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3pPr>
            <a:lvl4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4pPr>
            <a:lvl5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5pPr>
            <a:lvl6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6pPr>
            <a:lvl7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7pPr>
            <a:lvl8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8pPr>
            <a:lvl9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 noProof="0"/>
              <a:t>Modifiez le style des sous-titres du masque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1240200" y="5856228"/>
            <a:ext cx="3611400" cy="160044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noProof="0"/>
              <a:t>1 er avril 2017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9567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0200" y="1240167"/>
            <a:ext cx="7838580" cy="1296000"/>
          </a:xfrm>
        </p:spPr>
        <p:txBody>
          <a:bodyPr anchor="b" anchorCtr="0">
            <a:noAutofit/>
          </a:bodyPr>
          <a:lstStyle>
            <a:lvl1pPr>
              <a:lnSpc>
                <a:spcPct val="104000"/>
              </a:lnSpc>
              <a:defRPr sz="3700" b="0" cap="none" baseline="0"/>
            </a:lvl1pPr>
          </a:lstStyle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0203" y="2626424"/>
            <a:ext cx="7838581" cy="360000"/>
          </a:xfrm>
        </p:spPr>
        <p:txBody>
          <a:bodyPr>
            <a:noAutofit/>
          </a:bodyPr>
          <a:lstStyle>
            <a:lvl1pPr marL="0" indent="0" algn="l">
              <a:lnSpc>
                <a:spcPct val="104000"/>
              </a:lnSpc>
              <a:spcAft>
                <a:spcPts val="0"/>
              </a:spcAft>
              <a:buNone/>
              <a:defRPr sz="2200" b="0" baseline="0">
                <a:solidFill>
                  <a:schemeClr val="tx2"/>
                </a:solidFill>
              </a:defRPr>
            </a:lvl1pPr>
            <a:lvl2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2pPr>
            <a:lvl3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3pPr>
            <a:lvl4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4pPr>
            <a:lvl5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5pPr>
            <a:lvl6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6pPr>
            <a:lvl7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7pPr>
            <a:lvl8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8pPr>
            <a:lvl9pPr marL="0" indent="0" algn="l">
              <a:lnSpc>
                <a:spcPct val="104000"/>
              </a:lnSpc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 noProof="0"/>
              <a:t>Modifiez le style des sous-titres du masque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1 er avril 2017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397265" y="6380065"/>
            <a:ext cx="156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000" dirty="0">
                <a:solidFill>
                  <a:schemeClr val="accent1"/>
                </a:solidFill>
              </a:rPr>
              <a:t>|</a:t>
            </a:r>
          </a:p>
        </p:txBody>
      </p:sp>
      <p:sp>
        <p:nvSpPr>
          <p:cNvPr id="24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1240200" y="3247200"/>
            <a:ext cx="3716700" cy="2527200"/>
          </a:xfrm>
        </p:spPr>
        <p:txBody>
          <a:bodyPr/>
          <a:lstStyle/>
          <a:p>
            <a:r>
              <a:rPr lang="fr-FR" dirty="0"/>
              <a:t>Cliquez sur l'icône pour ajouter une image</a:t>
            </a:r>
            <a:endParaRPr lang="en-GB" dirty="0"/>
          </a:p>
        </p:txBody>
      </p:sp>
      <p:sp>
        <p:nvSpPr>
          <p:cNvPr id="25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5362081" y="3247200"/>
            <a:ext cx="3716700" cy="2527200"/>
          </a:xfrm>
        </p:spPr>
        <p:txBody>
          <a:bodyPr/>
          <a:lstStyle/>
          <a:p>
            <a:r>
              <a:rPr lang="fr-FR" dirty="0"/>
              <a:t>Cliquez sur l'icône pour ajouter une 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7532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– Medium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200" y="2060527"/>
            <a:ext cx="5779800" cy="1920000"/>
          </a:xfrm>
        </p:spPr>
        <p:txBody>
          <a:bodyPr anchor="t">
            <a:noAutofit/>
          </a:bodyPr>
          <a:lstStyle>
            <a:lvl1pPr algn="l">
              <a:lnSpc>
                <a:spcPct val="104000"/>
              </a:lnSpc>
              <a:defRPr sz="3700" b="0" cap="none" spc="-20" baseline="0"/>
            </a:lvl1pPr>
          </a:lstStyle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058328" y="4800606"/>
            <a:ext cx="2535000" cy="2152423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5800" b="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2pPr>
            <a:lvl3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3pPr>
            <a:lvl4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4pPr>
            <a:lvl5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5pPr>
            <a:lvl6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6pPr>
            <a:lvl7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7pPr>
            <a:lvl8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8pPr>
            <a:lvl9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9pPr>
          </a:lstStyle>
          <a:p>
            <a:pPr lvl="0"/>
            <a:r>
              <a:rPr lang="en-GB" noProof="0" dirty="0"/>
              <a:t>#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1 er avril 2017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32852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–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1 er avril 2017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40200" y="2060527"/>
            <a:ext cx="5779800" cy="1920000"/>
          </a:xfrm>
        </p:spPr>
        <p:txBody>
          <a:bodyPr anchor="t">
            <a:noAutofit/>
          </a:bodyPr>
          <a:lstStyle>
            <a:lvl1pPr algn="l">
              <a:lnSpc>
                <a:spcPct val="104000"/>
              </a:lnSpc>
              <a:defRPr sz="3700" b="0" cap="none" spc="-20" baseline="0"/>
            </a:lvl1pPr>
          </a:lstStyle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058328" y="4800606"/>
            <a:ext cx="2535000" cy="2152423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5800" b="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2pPr>
            <a:lvl3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3pPr>
            <a:lvl4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4pPr>
            <a:lvl5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5pPr>
            <a:lvl6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6pPr>
            <a:lvl7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7pPr>
            <a:lvl8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8pPr>
            <a:lvl9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9pPr>
          </a:lstStyle>
          <a:p>
            <a:pPr lvl="0"/>
            <a:r>
              <a:rPr lang="en-GB" noProof="0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65656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– Purp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1 er avril 2017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40200" y="2060527"/>
            <a:ext cx="5779800" cy="1920000"/>
          </a:xfrm>
        </p:spPr>
        <p:txBody>
          <a:bodyPr anchor="t">
            <a:noAutofit/>
          </a:bodyPr>
          <a:lstStyle>
            <a:lvl1pPr algn="l">
              <a:lnSpc>
                <a:spcPct val="104000"/>
              </a:lnSpc>
              <a:defRPr sz="3700" b="0" cap="none" spc="-20" baseline="0"/>
            </a:lvl1pPr>
          </a:lstStyle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058328" y="4800606"/>
            <a:ext cx="2535000" cy="2152423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5800" b="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2pPr>
            <a:lvl3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3pPr>
            <a:lvl4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4pPr>
            <a:lvl5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5pPr>
            <a:lvl6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6pPr>
            <a:lvl7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7pPr>
            <a:lvl8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8pPr>
            <a:lvl9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9pPr>
          </a:lstStyle>
          <a:p>
            <a:pPr lvl="0"/>
            <a:r>
              <a:rPr lang="en-GB" noProof="0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670514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–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1 er avril 2017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40200" y="2060527"/>
            <a:ext cx="5779800" cy="1920000"/>
          </a:xfrm>
        </p:spPr>
        <p:txBody>
          <a:bodyPr anchor="t">
            <a:noAutofit/>
          </a:bodyPr>
          <a:lstStyle>
            <a:lvl1pPr algn="l">
              <a:lnSpc>
                <a:spcPct val="104000"/>
              </a:lnSpc>
              <a:defRPr sz="3700" b="0" cap="none" spc="-20" baseline="0"/>
            </a:lvl1pPr>
          </a:lstStyle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058328" y="4800606"/>
            <a:ext cx="2535000" cy="2152423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5800" b="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2pPr>
            <a:lvl3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3pPr>
            <a:lvl4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4pPr>
            <a:lvl5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5pPr>
            <a:lvl6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6pPr>
            <a:lvl7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7pPr>
            <a:lvl8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8pPr>
            <a:lvl9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9pPr>
          </a:lstStyle>
          <a:p>
            <a:pPr lvl="0"/>
            <a:r>
              <a:rPr lang="en-GB" noProof="0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906311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– 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1 er avril 2017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40200" y="2060527"/>
            <a:ext cx="5779800" cy="1920000"/>
          </a:xfrm>
        </p:spPr>
        <p:txBody>
          <a:bodyPr anchor="t">
            <a:noAutofit/>
          </a:bodyPr>
          <a:lstStyle>
            <a:lvl1pPr algn="l">
              <a:lnSpc>
                <a:spcPct val="104000"/>
              </a:lnSpc>
              <a:defRPr sz="3700" b="0" cap="none" spc="-20" baseline="0"/>
            </a:lvl1pPr>
          </a:lstStyle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058328" y="4800606"/>
            <a:ext cx="2535000" cy="2152423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5800" b="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2pPr>
            <a:lvl3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3pPr>
            <a:lvl4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4pPr>
            <a:lvl5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5pPr>
            <a:lvl6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6pPr>
            <a:lvl7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7pPr>
            <a:lvl8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8pPr>
            <a:lvl9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9pPr>
          </a:lstStyle>
          <a:p>
            <a:pPr lvl="0"/>
            <a:r>
              <a:rPr lang="en-GB" noProof="0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523630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– Light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1 er avril 2017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40200" y="2060527"/>
            <a:ext cx="5779800" cy="1920000"/>
          </a:xfrm>
        </p:spPr>
        <p:txBody>
          <a:bodyPr anchor="t">
            <a:noAutofit/>
          </a:bodyPr>
          <a:lstStyle>
            <a:lvl1pPr algn="l">
              <a:lnSpc>
                <a:spcPct val="104000"/>
              </a:lnSpc>
              <a:defRPr sz="3700" b="0" cap="none" spc="-20" baseline="0"/>
            </a:lvl1pPr>
          </a:lstStyle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058328" y="4800606"/>
            <a:ext cx="2535000" cy="2152423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5800" b="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2pPr>
            <a:lvl3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3pPr>
            <a:lvl4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4pPr>
            <a:lvl5pPr marL="0" indent="0" algn="r">
              <a:lnSpc>
                <a:spcPct val="100000"/>
              </a:lnSpc>
              <a:spcAft>
                <a:spcPts val="0"/>
              </a:spcAft>
              <a:buNone/>
              <a:defRPr sz="15800" b="0">
                <a:solidFill>
                  <a:schemeClr val="tx1"/>
                </a:solidFill>
              </a:defRPr>
            </a:lvl5pPr>
            <a:lvl6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6pPr>
            <a:lvl7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7pPr>
            <a:lvl8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8pPr>
            <a:lvl9pPr marL="0" indent="0" algn="r">
              <a:lnSpc>
                <a:spcPct val="100000"/>
              </a:lnSpc>
              <a:spcAft>
                <a:spcPts val="0"/>
              </a:spcAft>
              <a:buNone/>
              <a:defRPr sz="15800"/>
            </a:lvl9pPr>
          </a:lstStyle>
          <a:p>
            <a:pPr lvl="0"/>
            <a:r>
              <a:rPr lang="en-GB" noProof="0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558643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– 1 Column 16p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Modifiez le style du titre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9368789" y="6377765"/>
            <a:ext cx="156000" cy="180000"/>
          </a:xfrm>
        </p:spPr>
        <p:txBody>
          <a:bodyPr/>
          <a:lstStyle/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240199" y="1756805"/>
            <a:ext cx="7838582" cy="3856595"/>
          </a:xfrm>
        </p:spPr>
        <p:txBody>
          <a:bodyPr>
            <a:normAutofit/>
          </a:bodyPr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fr-FR" noProof="0" dirty="0"/>
              <a:t>Modifiez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7"/>
            <a:r>
              <a:rPr lang="fr-FR" noProof="0" dirty="0"/>
              <a:t>Cinquième niveau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5661" y="6499333"/>
            <a:ext cx="5265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ct val="104000"/>
              </a:lnSpc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AG du 18 mai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21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– 2 Column 14p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240203" y="1756800"/>
            <a:ext cx="7838581" cy="3657600"/>
          </a:xfrm>
        </p:spPr>
        <p:txBody>
          <a:bodyPr tIns="7199" numCol="2" spcCol="381556"/>
          <a:lstStyle>
            <a:lvl1pPr>
              <a:spcBef>
                <a:spcPts val="840"/>
              </a:spcBef>
              <a:defRPr sz="1400"/>
            </a:lvl1pPr>
            <a:lvl2pPr>
              <a:spcBef>
                <a:spcPts val="840"/>
              </a:spcBef>
              <a:defRPr sz="1400"/>
            </a:lvl2pPr>
            <a:lvl3pPr>
              <a:spcBef>
                <a:spcPts val="840"/>
              </a:spcBef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5661" y="6499333"/>
            <a:ext cx="5265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ct val="104000"/>
              </a:lnSpc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AG du 24 avril 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0889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– 2 Column 12p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240203" y="1756800"/>
            <a:ext cx="7838581" cy="3657600"/>
          </a:xfrm>
        </p:spPr>
        <p:txBody>
          <a:bodyPr tIns="10799" numCol="2" spcCol="381556"/>
          <a:lstStyle>
            <a:lvl1pPr>
              <a:spcBef>
                <a:spcPts val="740"/>
              </a:spcBef>
              <a:defRPr sz="1200"/>
            </a:lvl1pPr>
            <a:lvl2pPr>
              <a:spcBef>
                <a:spcPts val="740"/>
              </a:spcBef>
              <a:defRPr sz="1200"/>
            </a:lvl2pPr>
            <a:lvl3pPr>
              <a:spcBef>
                <a:spcPts val="74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5661" y="6499333"/>
            <a:ext cx="5265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ct val="104000"/>
              </a:lnSpc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AG du 24 avril 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3818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– 3 Column 12p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240200" y="1756806"/>
            <a:ext cx="8253050" cy="3656575"/>
          </a:xfrm>
        </p:spPr>
        <p:txBody>
          <a:bodyPr tIns="10799" numCol="3" spcCol="381556"/>
          <a:lstStyle>
            <a:lvl1pPr>
              <a:spcBef>
                <a:spcPts val="740"/>
              </a:spcBef>
              <a:defRPr sz="1200"/>
            </a:lvl1pPr>
            <a:lvl2pPr>
              <a:spcBef>
                <a:spcPts val="740"/>
              </a:spcBef>
              <a:defRPr sz="1200"/>
            </a:lvl2pPr>
            <a:lvl3pPr>
              <a:spcBef>
                <a:spcPts val="74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5661" y="6499333"/>
            <a:ext cx="5265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ct val="104000"/>
              </a:lnSpc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AG du 24 avril 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5966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–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970" y="446313"/>
            <a:ext cx="8253280" cy="792000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240200" y="1756806"/>
            <a:ext cx="5343000" cy="3656575"/>
          </a:xfrm>
        </p:spPr>
        <p:txBody>
          <a:bodyPr tIns="10799" numCol="2" spcCol="381556"/>
          <a:lstStyle>
            <a:lvl1pPr>
              <a:spcBef>
                <a:spcPts val="740"/>
              </a:spcBef>
              <a:defRPr sz="1200"/>
            </a:lvl1pPr>
            <a:lvl2pPr>
              <a:spcBef>
                <a:spcPts val="740"/>
              </a:spcBef>
              <a:defRPr sz="1200"/>
            </a:lvl2pPr>
            <a:lvl3pPr>
              <a:spcBef>
                <a:spcPts val="74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7016751" y="1803399"/>
            <a:ext cx="2476500" cy="1443600"/>
          </a:xfrm>
        </p:spPr>
        <p:txBody>
          <a:bodyPr/>
          <a:lstStyle/>
          <a:p>
            <a:r>
              <a:rPr lang="fr-FR" dirty="0"/>
              <a:t>Cliquez sur l'icône pour ajouter une image</a:t>
            </a:r>
            <a:endParaRPr lang="en-GB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7016751" y="3610800"/>
            <a:ext cx="2476500" cy="1443600"/>
          </a:xfrm>
        </p:spPr>
        <p:txBody>
          <a:bodyPr/>
          <a:lstStyle/>
          <a:p>
            <a:r>
              <a:rPr lang="fr-FR" dirty="0"/>
              <a:t>Cliquez sur l'icône pour ajouter une image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>
          <a:xfrm>
            <a:off x="7016751" y="3338900"/>
            <a:ext cx="2476500" cy="1800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0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7016751" y="5146301"/>
            <a:ext cx="2476500" cy="1800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0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66775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240203" y="1756800"/>
            <a:ext cx="7838581" cy="5760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b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noProof="0"/>
              <a:t>Modifiez les styles du texte du masque</a:t>
            </a:r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1240200" y="2527200"/>
            <a:ext cx="3716700" cy="2527200"/>
          </a:xfrm>
        </p:spPr>
        <p:txBody>
          <a:bodyPr/>
          <a:lstStyle/>
          <a:p>
            <a:r>
              <a:rPr lang="fr-FR" dirty="0"/>
              <a:t>Cliquez sur l'icône pour ajouter une image</a:t>
            </a:r>
            <a:endParaRPr lang="en-GB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9"/>
          </p:nvPr>
        </p:nvSpPr>
        <p:spPr>
          <a:xfrm>
            <a:off x="1240200" y="5143888"/>
            <a:ext cx="3716700" cy="1800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0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5362081" y="2527200"/>
            <a:ext cx="3716700" cy="2527200"/>
          </a:xfrm>
        </p:spPr>
        <p:txBody>
          <a:bodyPr/>
          <a:lstStyle/>
          <a:p>
            <a:r>
              <a:rPr lang="fr-FR" dirty="0"/>
              <a:t>Cliquez sur l'icône pour ajouter une image</a:t>
            </a:r>
            <a:endParaRPr lang="en-GB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5362081" y="5143888"/>
            <a:ext cx="3716700" cy="180000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000" b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sz="10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92147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noProof="0"/>
              <a:t>1 er avril 2017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1444629"/>
            <a:ext cx="9906000" cy="43275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r-FR" noProof="0" dirty="0"/>
              <a:t>Cliquez sur l'icône pour ajouter une image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08314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ontent 14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noProof="0"/>
              <a:t>1 er avril 2017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8"/>
          </p:nvPr>
        </p:nvSpPr>
        <p:spPr>
          <a:xfrm>
            <a:off x="5362500" y="1803406"/>
            <a:ext cx="3716700" cy="3609975"/>
          </a:xfrm>
        </p:spPr>
        <p:txBody>
          <a:bodyPr tIns="0"/>
          <a:lstStyle>
            <a:lvl1pPr>
              <a:spcBef>
                <a:spcPts val="840"/>
              </a:spcBef>
              <a:defRPr sz="1400"/>
            </a:lvl1pPr>
            <a:lvl2pPr>
              <a:spcBef>
                <a:spcPts val="840"/>
              </a:spcBef>
              <a:defRPr sz="1400"/>
            </a:lvl2pPr>
            <a:lvl3pPr>
              <a:spcBef>
                <a:spcPts val="840"/>
              </a:spcBef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0"/>
          </p:nvPr>
        </p:nvSpPr>
        <p:spPr>
          <a:xfrm>
            <a:off x="1240200" y="1756806"/>
            <a:ext cx="3716700" cy="3656575"/>
          </a:xfrm>
        </p:spPr>
        <p:txBody>
          <a:bodyPr tIns="7199"/>
          <a:lstStyle>
            <a:lvl1pPr>
              <a:spcBef>
                <a:spcPts val="840"/>
              </a:spcBef>
              <a:defRPr sz="1400"/>
            </a:lvl1pPr>
            <a:lvl2pPr>
              <a:spcBef>
                <a:spcPts val="840"/>
              </a:spcBef>
              <a:defRPr sz="1400"/>
            </a:lvl2pPr>
            <a:lvl3pPr>
              <a:spcBef>
                <a:spcPts val="840"/>
              </a:spcBef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073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12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noProof="0"/>
              <a:t>1 er avril 2017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5362500" y="1756799"/>
            <a:ext cx="3716700" cy="3657600"/>
          </a:xfrm>
        </p:spPr>
        <p:txBody>
          <a:bodyPr tIns="10799"/>
          <a:lstStyle>
            <a:lvl1pPr>
              <a:spcBef>
                <a:spcPts val="740"/>
              </a:spcBef>
              <a:defRPr sz="1200"/>
            </a:lvl1pPr>
            <a:lvl2pPr>
              <a:spcBef>
                <a:spcPts val="740"/>
              </a:spcBef>
              <a:defRPr sz="1200"/>
            </a:lvl2pPr>
            <a:lvl3pPr>
              <a:spcBef>
                <a:spcPts val="74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9"/>
          </p:nvPr>
        </p:nvSpPr>
        <p:spPr>
          <a:xfrm>
            <a:off x="1240200" y="1803406"/>
            <a:ext cx="3716700" cy="3610999"/>
          </a:xfrm>
        </p:spPr>
        <p:txBody>
          <a:bodyPr tIns="0"/>
          <a:lstStyle>
            <a:lvl1pPr>
              <a:spcBef>
                <a:spcPts val="740"/>
              </a:spcBef>
              <a:defRPr sz="1200"/>
            </a:lvl1pPr>
            <a:lvl2pPr>
              <a:spcBef>
                <a:spcPts val="740"/>
              </a:spcBef>
              <a:defRPr sz="1200"/>
            </a:lvl2pPr>
            <a:lvl3pPr>
              <a:spcBef>
                <a:spcPts val="740"/>
              </a:spcBef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 baseline="0"/>
            </a:lvl6pPr>
            <a:lvl7pPr>
              <a:defRPr sz="1200" baseline="0"/>
            </a:lvl7pPr>
            <a:lvl8pPr>
              <a:defRPr sz="1200" baseline="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9321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noProof="0"/>
              <a:t>1 er avril 2017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2"/>
          </p:nvPr>
        </p:nvSpPr>
        <p:spPr>
          <a:xfrm>
            <a:off x="1239970" y="1803406"/>
            <a:ext cx="8253280" cy="3609975"/>
          </a:xfrm>
        </p:spPr>
        <p:txBody>
          <a:bodyPr tIns="14399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r>
              <a:rPr lang="fr-FR" noProof="0" dirty="0"/>
              <a:t>Cliquez sur l'icône pour ajouter un tableau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528800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200" y="1756807"/>
            <a:ext cx="5779800" cy="3656575"/>
          </a:xfrm>
        </p:spPr>
        <p:txBody>
          <a:bodyPr tIns="32396" anchor="t">
            <a:noAutofit/>
          </a:bodyPr>
          <a:lstStyle>
            <a:lvl1pPr algn="l">
              <a:lnSpc>
                <a:spcPct val="80000"/>
              </a:lnSpc>
              <a:defRPr sz="6000" b="0" cap="none" spc="-20" baseline="0"/>
            </a:lvl1pPr>
          </a:lstStyle>
          <a:p>
            <a:r>
              <a:rPr lang="fr-FR" noProof="0"/>
              <a:t>Modifiez le style du titre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1 er avril 2017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376DF22-3A4C-4C5B-91B8-0518BA826A16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grpSp>
        <p:nvGrpSpPr>
          <p:cNvPr id="15" name="Group 14"/>
          <p:cNvGrpSpPr>
            <a:grpSpLocks noChangeAspect="1"/>
          </p:cNvGrpSpPr>
          <p:nvPr userDrawn="1"/>
        </p:nvGrpSpPr>
        <p:grpSpPr>
          <a:xfrm>
            <a:off x="8887024" y="6123971"/>
            <a:ext cx="618746" cy="572524"/>
            <a:chOff x="0" y="0"/>
            <a:chExt cx="1056005" cy="1058545"/>
          </a:xfrm>
        </p:grpSpPr>
        <p:sp>
          <p:nvSpPr>
            <p:cNvPr id="16" name="Rectangle 15"/>
            <p:cNvSpPr>
              <a:spLocks noChangeArrowheads="1"/>
            </p:cNvSpPr>
            <p:nvPr userDrawn="1"/>
          </p:nvSpPr>
          <p:spPr bwMode="auto">
            <a:xfrm>
              <a:off x="0" y="0"/>
              <a:ext cx="1056005" cy="1058545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dirty="0"/>
            </a:p>
          </p:txBody>
        </p:sp>
        <p:sp>
          <p:nvSpPr>
            <p:cNvPr id="17" name="Rectangle 16"/>
            <p:cNvSpPr>
              <a:spLocks noChangeArrowheads="1"/>
            </p:cNvSpPr>
            <p:nvPr userDrawn="1"/>
          </p:nvSpPr>
          <p:spPr bwMode="auto">
            <a:xfrm>
              <a:off x="27557" y="25052"/>
              <a:ext cx="1005205" cy="1007745"/>
            </a:xfrm>
            <a:prstGeom prst="rect">
              <a:avLst/>
            </a:prstGeom>
            <a:solidFill>
              <a:srgbClr val="041E4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dirty="0"/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>
              <a:off x="172859" y="270562"/>
              <a:ext cx="219710" cy="417195"/>
            </a:xfrm>
            <a:custGeom>
              <a:avLst/>
              <a:gdLst>
                <a:gd name="T0" fmla="*/ 694 w 694"/>
                <a:gd name="T1" fmla="*/ 813 h 1316"/>
                <a:gd name="T2" fmla="*/ 694 w 694"/>
                <a:gd name="T3" fmla="*/ 969 h 1316"/>
                <a:gd name="T4" fmla="*/ 694 w 694"/>
                <a:gd name="T5" fmla="*/ 1149 h 1316"/>
                <a:gd name="T6" fmla="*/ 692 w 694"/>
                <a:gd name="T7" fmla="*/ 1198 h 1316"/>
                <a:gd name="T8" fmla="*/ 662 w 694"/>
                <a:gd name="T9" fmla="*/ 1260 h 1316"/>
                <a:gd name="T10" fmla="*/ 604 w 694"/>
                <a:gd name="T11" fmla="*/ 1305 h 1316"/>
                <a:gd name="T12" fmla="*/ 142 w 694"/>
                <a:gd name="T13" fmla="*/ 1316 h 1316"/>
                <a:gd name="T14" fmla="*/ 69 w 694"/>
                <a:gd name="T15" fmla="*/ 1293 h 1316"/>
                <a:gd name="T16" fmla="*/ 19 w 694"/>
                <a:gd name="T17" fmla="*/ 1241 h 1316"/>
                <a:gd name="T18" fmla="*/ 0 w 694"/>
                <a:gd name="T19" fmla="*/ 1178 h 1316"/>
                <a:gd name="T20" fmla="*/ 0 w 694"/>
                <a:gd name="T21" fmla="*/ 1125 h 1316"/>
                <a:gd name="T22" fmla="*/ 0 w 694"/>
                <a:gd name="T23" fmla="*/ 1020 h 1316"/>
                <a:gd name="T24" fmla="*/ 0 w 694"/>
                <a:gd name="T25" fmla="*/ 877 h 1316"/>
                <a:gd name="T26" fmla="*/ 0 w 694"/>
                <a:gd name="T27" fmla="*/ 218 h 1316"/>
                <a:gd name="T28" fmla="*/ 0 w 694"/>
                <a:gd name="T29" fmla="*/ 146 h 1316"/>
                <a:gd name="T30" fmla="*/ 10 w 694"/>
                <a:gd name="T31" fmla="*/ 94 h 1316"/>
                <a:gd name="T32" fmla="*/ 51 w 694"/>
                <a:gd name="T33" fmla="*/ 36 h 1316"/>
                <a:gd name="T34" fmla="*/ 116 w 694"/>
                <a:gd name="T35" fmla="*/ 2 h 1316"/>
                <a:gd name="T36" fmla="*/ 578 w 694"/>
                <a:gd name="T37" fmla="*/ 2 h 1316"/>
                <a:gd name="T38" fmla="*/ 644 w 694"/>
                <a:gd name="T39" fmla="*/ 36 h 1316"/>
                <a:gd name="T40" fmla="*/ 685 w 694"/>
                <a:gd name="T41" fmla="*/ 94 h 1316"/>
                <a:gd name="T42" fmla="*/ 694 w 694"/>
                <a:gd name="T43" fmla="*/ 146 h 1316"/>
                <a:gd name="T44" fmla="*/ 694 w 694"/>
                <a:gd name="T45" fmla="*/ 221 h 1316"/>
                <a:gd name="T46" fmla="*/ 694 w 694"/>
                <a:gd name="T47" fmla="*/ 444 h 1316"/>
                <a:gd name="T48" fmla="*/ 694 w 694"/>
                <a:gd name="T49" fmla="*/ 611 h 1316"/>
                <a:gd name="T50" fmla="*/ 385 w 694"/>
                <a:gd name="T51" fmla="*/ 597 h 1316"/>
                <a:gd name="T52" fmla="*/ 385 w 694"/>
                <a:gd name="T53" fmla="*/ 430 h 1316"/>
                <a:gd name="T54" fmla="*/ 385 w 694"/>
                <a:gd name="T55" fmla="*/ 210 h 1316"/>
                <a:gd name="T56" fmla="*/ 385 w 694"/>
                <a:gd name="T57" fmla="*/ 110 h 1316"/>
                <a:gd name="T58" fmla="*/ 368 w 694"/>
                <a:gd name="T59" fmla="*/ 83 h 1316"/>
                <a:gd name="T60" fmla="*/ 339 w 694"/>
                <a:gd name="T61" fmla="*/ 79 h 1316"/>
                <a:gd name="T62" fmla="*/ 313 w 694"/>
                <a:gd name="T63" fmla="*/ 99 h 1316"/>
                <a:gd name="T64" fmla="*/ 310 w 694"/>
                <a:gd name="T65" fmla="*/ 128 h 1316"/>
                <a:gd name="T66" fmla="*/ 310 w 694"/>
                <a:gd name="T67" fmla="*/ 286 h 1316"/>
                <a:gd name="T68" fmla="*/ 310 w 694"/>
                <a:gd name="T69" fmla="*/ 435 h 1316"/>
                <a:gd name="T70" fmla="*/ 310 w 694"/>
                <a:gd name="T71" fmla="*/ 662 h 1316"/>
                <a:gd name="T72" fmla="*/ 310 w 694"/>
                <a:gd name="T73" fmla="*/ 834 h 1316"/>
                <a:gd name="T74" fmla="*/ 310 w 694"/>
                <a:gd name="T75" fmla="*/ 1038 h 1316"/>
                <a:gd name="T76" fmla="*/ 310 w 694"/>
                <a:gd name="T77" fmla="*/ 1219 h 1316"/>
                <a:gd name="T78" fmla="*/ 327 w 694"/>
                <a:gd name="T79" fmla="*/ 1252 h 1316"/>
                <a:gd name="T80" fmla="*/ 361 w 694"/>
                <a:gd name="T81" fmla="*/ 1257 h 1316"/>
                <a:gd name="T82" fmla="*/ 383 w 694"/>
                <a:gd name="T83" fmla="*/ 1234 h 1316"/>
                <a:gd name="T84" fmla="*/ 694 w 694"/>
                <a:gd name="T85" fmla="*/ 700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4" h="1316">
                  <a:moveTo>
                    <a:pt x="694" y="700"/>
                  </a:moveTo>
                  <a:lnTo>
                    <a:pt x="694" y="756"/>
                  </a:lnTo>
                  <a:lnTo>
                    <a:pt x="694" y="813"/>
                  </a:lnTo>
                  <a:lnTo>
                    <a:pt x="694" y="868"/>
                  </a:lnTo>
                  <a:lnTo>
                    <a:pt x="694" y="919"/>
                  </a:lnTo>
                  <a:lnTo>
                    <a:pt x="694" y="969"/>
                  </a:lnTo>
                  <a:lnTo>
                    <a:pt x="694" y="1015"/>
                  </a:lnTo>
                  <a:lnTo>
                    <a:pt x="694" y="1123"/>
                  </a:lnTo>
                  <a:lnTo>
                    <a:pt x="694" y="1149"/>
                  </a:lnTo>
                  <a:lnTo>
                    <a:pt x="694" y="1166"/>
                  </a:lnTo>
                  <a:lnTo>
                    <a:pt x="694" y="1178"/>
                  </a:lnTo>
                  <a:lnTo>
                    <a:pt x="692" y="1198"/>
                  </a:lnTo>
                  <a:lnTo>
                    <a:pt x="686" y="1219"/>
                  </a:lnTo>
                  <a:lnTo>
                    <a:pt x="675" y="1241"/>
                  </a:lnTo>
                  <a:lnTo>
                    <a:pt x="662" y="1260"/>
                  </a:lnTo>
                  <a:lnTo>
                    <a:pt x="645" y="1278"/>
                  </a:lnTo>
                  <a:lnTo>
                    <a:pt x="625" y="1293"/>
                  </a:lnTo>
                  <a:lnTo>
                    <a:pt x="604" y="1305"/>
                  </a:lnTo>
                  <a:lnTo>
                    <a:pt x="579" y="1314"/>
                  </a:lnTo>
                  <a:lnTo>
                    <a:pt x="552" y="1316"/>
                  </a:lnTo>
                  <a:lnTo>
                    <a:pt x="142" y="1316"/>
                  </a:lnTo>
                  <a:lnTo>
                    <a:pt x="115" y="1314"/>
                  </a:lnTo>
                  <a:lnTo>
                    <a:pt x="91" y="1305"/>
                  </a:lnTo>
                  <a:lnTo>
                    <a:pt x="69" y="1293"/>
                  </a:lnTo>
                  <a:lnTo>
                    <a:pt x="50" y="1278"/>
                  </a:lnTo>
                  <a:lnTo>
                    <a:pt x="32" y="1260"/>
                  </a:lnTo>
                  <a:lnTo>
                    <a:pt x="19" y="1241"/>
                  </a:lnTo>
                  <a:lnTo>
                    <a:pt x="9" y="1219"/>
                  </a:lnTo>
                  <a:lnTo>
                    <a:pt x="2" y="1198"/>
                  </a:lnTo>
                  <a:lnTo>
                    <a:pt x="0" y="1178"/>
                  </a:lnTo>
                  <a:lnTo>
                    <a:pt x="0" y="1167"/>
                  </a:lnTo>
                  <a:lnTo>
                    <a:pt x="0" y="1150"/>
                  </a:lnTo>
                  <a:lnTo>
                    <a:pt x="0" y="1125"/>
                  </a:lnTo>
                  <a:lnTo>
                    <a:pt x="0" y="1095"/>
                  </a:lnTo>
                  <a:lnTo>
                    <a:pt x="0" y="1060"/>
                  </a:lnTo>
                  <a:lnTo>
                    <a:pt x="0" y="1020"/>
                  </a:lnTo>
                  <a:lnTo>
                    <a:pt x="0" y="976"/>
                  </a:lnTo>
                  <a:lnTo>
                    <a:pt x="0" y="928"/>
                  </a:lnTo>
                  <a:lnTo>
                    <a:pt x="0" y="877"/>
                  </a:lnTo>
                  <a:lnTo>
                    <a:pt x="0" y="294"/>
                  </a:lnTo>
                  <a:lnTo>
                    <a:pt x="0" y="253"/>
                  </a:lnTo>
                  <a:lnTo>
                    <a:pt x="0" y="218"/>
                  </a:lnTo>
                  <a:lnTo>
                    <a:pt x="0" y="188"/>
                  </a:lnTo>
                  <a:lnTo>
                    <a:pt x="0" y="164"/>
                  </a:lnTo>
                  <a:lnTo>
                    <a:pt x="0" y="146"/>
                  </a:lnTo>
                  <a:lnTo>
                    <a:pt x="0" y="135"/>
                  </a:lnTo>
                  <a:lnTo>
                    <a:pt x="2" y="114"/>
                  </a:lnTo>
                  <a:lnTo>
                    <a:pt x="10" y="94"/>
                  </a:lnTo>
                  <a:lnTo>
                    <a:pt x="20" y="73"/>
                  </a:lnTo>
                  <a:lnTo>
                    <a:pt x="33" y="54"/>
                  </a:lnTo>
                  <a:lnTo>
                    <a:pt x="51" y="36"/>
                  </a:lnTo>
                  <a:lnTo>
                    <a:pt x="70" y="21"/>
                  </a:lnTo>
                  <a:lnTo>
                    <a:pt x="93" y="9"/>
                  </a:lnTo>
                  <a:lnTo>
                    <a:pt x="116" y="2"/>
                  </a:lnTo>
                  <a:lnTo>
                    <a:pt x="142" y="0"/>
                  </a:lnTo>
                  <a:lnTo>
                    <a:pt x="552" y="0"/>
                  </a:lnTo>
                  <a:lnTo>
                    <a:pt x="578" y="2"/>
                  </a:lnTo>
                  <a:lnTo>
                    <a:pt x="601" y="9"/>
                  </a:lnTo>
                  <a:lnTo>
                    <a:pt x="624" y="21"/>
                  </a:lnTo>
                  <a:lnTo>
                    <a:pt x="644" y="36"/>
                  </a:lnTo>
                  <a:lnTo>
                    <a:pt x="661" y="54"/>
                  </a:lnTo>
                  <a:lnTo>
                    <a:pt x="674" y="73"/>
                  </a:lnTo>
                  <a:lnTo>
                    <a:pt x="685" y="94"/>
                  </a:lnTo>
                  <a:lnTo>
                    <a:pt x="692" y="114"/>
                  </a:lnTo>
                  <a:lnTo>
                    <a:pt x="694" y="135"/>
                  </a:lnTo>
                  <a:lnTo>
                    <a:pt x="694" y="146"/>
                  </a:lnTo>
                  <a:lnTo>
                    <a:pt x="694" y="164"/>
                  </a:lnTo>
                  <a:lnTo>
                    <a:pt x="694" y="190"/>
                  </a:lnTo>
                  <a:lnTo>
                    <a:pt x="694" y="221"/>
                  </a:lnTo>
                  <a:lnTo>
                    <a:pt x="694" y="257"/>
                  </a:lnTo>
                  <a:lnTo>
                    <a:pt x="694" y="298"/>
                  </a:lnTo>
                  <a:lnTo>
                    <a:pt x="694" y="444"/>
                  </a:lnTo>
                  <a:lnTo>
                    <a:pt x="694" y="498"/>
                  </a:lnTo>
                  <a:lnTo>
                    <a:pt x="694" y="554"/>
                  </a:lnTo>
                  <a:lnTo>
                    <a:pt x="694" y="611"/>
                  </a:lnTo>
                  <a:lnTo>
                    <a:pt x="385" y="611"/>
                  </a:lnTo>
                  <a:lnTo>
                    <a:pt x="385" y="607"/>
                  </a:lnTo>
                  <a:lnTo>
                    <a:pt x="385" y="597"/>
                  </a:lnTo>
                  <a:lnTo>
                    <a:pt x="385" y="499"/>
                  </a:lnTo>
                  <a:lnTo>
                    <a:pt x="385" y="466"/>
                  </a:lnTo>
                  <a:lnTo>
                    <a:pt x="385" y="430"/>
                  </a:lnTo>
                  <a:lnTo>
                    <a:pt x="385" y="392"/>
                  </a:lnTo>
                  <a:lnTo>
                    <a:pt x="385" y="353"/>
                  </a:lnTo>
                  <a:lnTo>
                    <a:pt x="385" y="210"/>
                  </a:lnTo>
                  <a:lnTo>
                    <a:pt x="385" y="180"/>
                  </a:lnTo>
                  <a:lnTo>
                    <a:pt x="385" y="155"/>
                  </a:lnTo>
                  <a:lnTo>
                    <a:pt x="385" y="110"/>
                  </a:lnTo>
                  <a:lnTo>
                    <a:pt x="383" y="100"/>
                  </a:lnTo>
                  <a:lnTo>
                    <a:pt x="376" y="91"/>
                  </a:lnTo>
                  <a:lnTo>
                    <a:pt x="368" y="83"/>
                  </a:lnTo>
                  <a:lnTo>
                    <a:pt x="359" y="79"/>
                  </a:lnTo>
                  <a:lnTo>
                    <a:pt x="351" y="77"/>
                  </a:lnTo>
                  <a:lnTo>
                    <a:pt x="339" y="79"/>
                  </a:lnTo>
                  <a:lnTo>
                    <a:pt x="329" y="83"/>
                  </a:lnTo>
                  <a:lnTo>
                    <a:pt x="320" y="90"/>
                  </a:lnTo>
                  <a:lnTo>
                    <a:pt x="313" y="99"/>
                  </a:lnTo>
                  <a:lnTo>
                    <a:pt x="310" y="109"/>
                  </a:lnTo>
                  <a:lnTo>
                    <a:pt x="310" y="114"/>
                  </a:lnTo>
                  <a:lnTo>
                    <a:pt x="310" y="128"/>
                  </a:lnTo>
                  <a:lnTo>
                    <a:pt x="310" y="207"/>
                  </a:lnTo>
                  <a:lnTo>
                    <a:pt x="310" y="244"/>
                  </a:lnTo>
                  <a:lnTo>
                    <a:pt x="310" y="286"/>
                  </a:lnTo>
                  <a:lnTo>
                    <a:pt x="310" y="333"/>
                  </a:lnTo>
                  <a:lnTo>
                    <a:pt x="310" y="382"/>
                  </a:lnTo>
                  <a:lnTo>
                    <a:pt x="310" y="435"/>
                  </a:lnTo>
                  <a:lnTo>
                    <a:pt x="310" y="545"/>
                  </a:lnTo>
                  <a:lnTo>
                    <a:pt x="310" y="603"/>
                  </a:lnTo>
                  <a:lnTo>
                    <a:pt x="310" y="662"/>
                  </a:lnTo>
                  <a:lnTo>
                    <a:pt x="310" y="719"/>
                  </a:lnTo>
                  <a:lnTo>
                    <a:pt x="310" y="777"/>
                  </a:lnTo>
                  <a:lnTo>
                    <a:pt x="310" y="834"/>
                  </a:lnTo>
                  <a:lnTo>
                    <a:pt x="310" y="941"/>
                  </a:lnTo>
                  <a:lnTo>
                    <a:pt x="310" y="991"/>
                  </a:lnTo>
                  <a:lnTo>
                    <a:pt x="310" y="1038"/>
                  </a:lnTo>
                  <a:lnTo>
                    <a:pt x="310" y="1198"/>
                  </a:lnTo>
                  <a:lnTo>
                    <a:pt x="310" y="1213"/>
                  </a:lnTo>
                  <a:lnTo>
                    <a:pt x="310" y="1219"/>
                  </a:lnTo>
                  <a:lnTo>
                    <a:pt x="313" y="1233"/>
                  </a:lnTo>
                  <a:lnTo>
                    <a:pt x="318" y="1245"/>
                  </a:lnTo>
                  <a:lnTo>
                    <a:pt x="327" y="1252"/>
                  </a:lnTo>
                  <a:lnTo>
                    <a:pt x="337" y="1257"/>
                  </a:lnTo>
                  <a:lnTo>
                    <a:pt x="350" y="1259"/>
                  </a:lnTo>
                  <a:lnTo>
                    <a:pt x="361" y="1257"/>
                  </a:lnTo>
                  <a:lnTo>
                    <a:pt x="370" y="1253"/>
                  </a:lnTo>
                  <a:lnTo>
                    <a:pt x="377" y="1246"/>
                  </a:lnTo>
                  <a:lnTo>
                    <a:pt x="383" y="1234"/>
                  </a:lnTo>
                  <a:lnTo>
                    <a:pt x="385" y="1219"/>
                  </a:lnTo>
                  <a:lnTo>
                    <a:pt x="385" y="699"/>
                  </a:lnTo>
                  <a:lnTo>
                    <a:pt x="694" y="70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dirty="0"/>
            </a:p>
          </p:txBody>
        </p:sp>
        <p:sp>
          <p:nvSpPr>
            <p:cNvPr id="19" name="Freeform 18"/>
            <p:cNvSpPr>
              <a:spLocks noEditPoints="1"/>
            </p:cNvSpPr>
            <p:nvPr userDrawn="1"/>
          </p:nvSpPr>
          <p:spPr bwMode="auto">
            <a:xfrm>
              <a:off x="418369" y="270562"/>
              <a:ext cx="220345" cy="417195"/>
            </a:xfrm>
            <a:custGeom>
              <a:avLst/>
              <a:gdLst>
                <a:gd name="T0" fmla="*/ 308 w 696"/>
                <a:gd name="T1" fmla="*/ 560 h 1316"/>
                <a:gd name="T2" fmla="*/ 308 w 696"/>
                <a:gd name="T3" fmla="*/ 457 h 1316"/>
                <a:gd name="T4" fmla="*/ 309 w 696"/>
                <a:gd name="T5" fmla="*/ 360 h 1316"/>
                <a:gd name="T6" fmla="*/ 309 w 696"/>
                <a:gd name="T7" fmla="*/ 270 h 1316"/>
                <a:gd name="T8" fmla="*/ 309 w 696"/>
                <a:gd name="T9" fmla="*/ 192 h 1316"/>
                <a:gd name="T10" fmla="*/ 309 w 696"/>
                <a:gd name="T11" fmla="*/ 131 h 1316"/>
                <a:gd name="T12" fmla="*/ 309 w 696"/>
                <a:gd name="T13" fmla="*/ 92 h 1316"/>
                <a:gd name="T14" fmla="*/ 309 w 696"/>
                <a:gd name="T15" fmla="*/ 77 h 1316"/>
                <a:gd name="T16" fmla="*/ 320 w 696"/>
                <a:gd name="T17" fmla="*/ 77 h 1316"/>
                <a:gd name="T18" fmla="*/ 341 w 696"/>
                <a:gd name="T19" fmla="*/ 77 h 1316"/>
                <a:gd name="T20" fmla="*/ 361 w 696"/>
                <a:gd name="T21" fmla="*/ 79 h 1316"/>
                <a:gd name="T22" fmla="*/ 378 w 696"/>
                <a:gd name="T23" fmla="*/ 91 h 1316"/>
                <a:gd name="T24" fmla="*/ 386 w 696"/>
                <a:gd name="T25" fmla="*/ 110 h 1316"/>
                <a:gd name="T26" fmla="*/ 386 w 696"/>
                <a:gd name="T27" fmla="*/ 157 h 1316"/>
                <a:gd name="T28" fmla="*/ 386 w 696"/>
                <a:gd name="T29" fmla="*/ 441 h 1316"/>
                <a:gd name="T30" fmla="*/ 386 w 696"/>
                <a:gd name="T31" fmla="*/ 511 h 1316"/>
                <a:gd name="T32" fmla="*/ 384 w 696"/>
                <a:gd name="T33" fmla="*/ 579 h 1316"/>
                <a:gd name="T34" fmla="*/ 371 w 696"/>
                <a:gd name="T35" fmla="*/ 602 h 1316"/>
                <a:gd name="T36" fmla="*/ 345 w 696"/>
                <a:gd name="T37" fmla="*/ 611 h 1316"/>
                <a:gd name="T38" fmla="*/ 318 w 696"/>
                <a:gd name="T39" fmla="*/ 611 h 1316"/>
                <a:gd name="T40" fmla="*/ 308 w 696"/>
                <a:gd name="T41" fmla="*/ 611 h 1316"/>
                <a:gd name="T42" fmla="*/ 312 w 696"/>
                <a:gd name="T43" fmla="*/ 699 h 1316"/>
                <a:gd name="T44" fmla="*/ 332 w 696"/>
                <a:gd name="T45" fmla="*/ 699 h 1316"/>
                <a:gd name="T46" fmla="*/ 360 w 696"/>
                <a:gd name="T47" fmla="*/ 701 h 1316"/>
                <a:gd name="T48" fmla="*/ 379 w 696"/>
                <a:gd name="T49" fmla="*/ 714 h 1316"/>
                <a:gd name="T50" fmla="*/ 386 w 696"/>
                <a:gd name="T51" fmla="*/ 739 h 1316"/>
                <a:gd name="T52" fmla="*/ 696 w 696"/>
                <a:gd name="T53" fmla="*/ 1315 h 1316"/>
                <a:gd name="T54" fmla="*/ 696 w 696"/>
                <a:gd name="T55" fmla="*/ 798 h 1316"/>
                <a:gd name="T56" fmla="*/ 694 w 696"/>
                <a:gd name="T57" fmla="*/ 777 h 1316"/>
                <a:gd name="T58" fmla="*/ 686 w 696"/>
                <a:gd name="T59" fmla="*/ 751 h 1316"/>
                <a:gd name="T60" fmla="*/ 673 w 696"/>
                <a:gd name="T61" fmla="*/ 722 h 1316"/>
                <a:gd name="T62" fmla="*/ 649 w 696"/>
                <a:gd name="T63" fmla="*/ 694 h 1316"/>
                <a:gd name="T64" fmla="*/ 615 w 696"/>
                <a:gd name="T65" fmla="*/ 672 h 1316"/>
                <a:gd name="T66" fmla="*/ 564 w 696"/>
                <a:gd name="T67" fmla="*/ 656 h 1316"/>
                <a:gd name="T68" fmla="*/ 610 w 696"/>
                <a:gd name="T69" fmla="*/ 647 h 1316"/>
                <a:gd name="T70" fmla="*/ 645 w 696"/>
                <a:gd name="T71" fmla="*/ 621 h 1316"/>
                <a:gd name="T72" fmla="*/ 671 w 696"/>
                <a:gd name="T73" fmla="*/ 587 h 1316"/>
                <a:gd name="T74" fmla="*/ 688 w 696"/>
                <a:gd name="T75" fmla="*/ 549 h 1316"/>
                <a:gd name="T76" fmla="*/ 695 w 696"/>
                <a:gd name="T77" fmla="*/ 514 h 1316"/>
                <a:gd name="T78" fmla="*/ 696 w 696"/>
                <a:gd name="T79" fmla="*/ 445 h 1316"/>
                <a:gd name="T80" fmla="*/ 696 w 696"/>
                <a:gd name="T81" fmla="*/ 344 h 1316"/>
                <a:gd name="T82" fmla="*/ 696 w 696"/>
                <a:gd name="T83" fmla="*/ 165 h 1316"/>
                <a:gd name="T84" fmla="*/ 696 w 696"/>
                <a:gd name="T85" fmla="*/ 135 h 1316"/>
                <a:gd name="T86" fmla="*/ 686 w 696"/>
                <a:gd name="T87" fmla="*/ 94 h 1316"/>
                <a:gd name="T88" fmla="*/ 663 w 696"/>
                <a:gd name="T89" fmla="*/ 54 h 1316"/>
                <a:gd name="T90" fmla="*/ 626 w 696"/>
                <a:gd name="T91" fmla="*/ 21 h 1316"/>
                <a:gd name="T92" fmla="*/ 580 w 696"/>
                <a:gd name="T93" fmla="*/ 2 h 1316"/>
                <a:gd name="T94" fmla="*/ 0 w 696"/>
                <a:gd name="T95" fmla="*/ 0 h 1316"/>
                <a:gd name="T96" fmla="*/ 309 w 696"/>
                <a:gd name="T97" fmla="*/ 1316 h 1316"/>
                <a:gd name="T98" fmla="*/ 309 w 696"/>
                <a:gd name="T99" fmla="*/ 1302 h 1316"/>
                <a:gd name="T100" fmla="*/ 309 w 696"/>
                <a:gd name="T101" fmla="*/ 1262 h 1316"/>
                <a:gd name="T102" fmla="*/ 309 w 696"/>
                <a:gd name="T103" fmla="*/ 1202 h 1316"/>
                <a:gd name="T104" fmla="*/ 309 w 696"/>
                <a:gd name="T105" fmla="*/ 1126 h 1316"/>
                <a:gd name="T106" fmla="*/ 309 w 696"/>
                <a:gd name="T107" fmla="*/ 1038 h 1316"/>
                <a:gd name="T108" fmla="*/ 309 w 696"/>
                <a:gd name="T109" fmla="*/ 942 h 1316"/>
                <a:gd name="T110" fmla="*/ 309 w 696"/>
                <a:gd name="T111" fmla="*/ 843 h 1316"/>
                <a:gd name="T112" fmla="*/ 309 w 696"/>
                <a:gd name="T113" fmla="*/ 746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96" h="1316">
                  <a:moveTo>
                    <a:pt x="308" y="611"/>
                  </a:moveTo>
                  <a:lnTo>
                    <a:pt x="308" y="560"/>
                  </a:lnTo>
                  <a:lnTo>
                    <a:pt x="308" y="509"/>
                  </a:lnTo>
                  <a:lnTo>
                    <a:pt x="308" y="457"/>
                  </a:lnTo>
                  <a:lnTo>
                    <a:pt x="309" y="408"/>
                  </a:lnTo>
                  <a:lnTo>
                    <a:pt x="309" y="360"/>
                  </a:lnTo>
                  <a:lnTo>
                    <a:pt x="309" y="313"/>
                  </a:lnTo>
                  <a:lnTo>
                    <a:pt x="309" y="270"/>
                  </a:lnTo>
                  <a:lnTo>
                    <a:pt x="309" y="229"/>
                  </a:lnTo>
                  <a:lnTo>
                    <a:pt x="309" y="192"/>
                  </a:lnTo>
                  <a:lnTo>
                    <a:pt x="309" y="160"/>
                  </a:lnTo>
                  <a:lnTo>
                    <a:pt x="309" y="131"/>
                  </a:lnTo>
                  <a:lnTo>
                    <a:pt x="309" y="108"/>
                  </a:lnTo>
                  <a:lnTo>
                    <a:pt x="309" y="92"/>
                  </a:lnTo>
                  <a:lnTo>
                    <a:pt x="309" y="81"/>
                  </a:lnTo>
                  <a:lnTo>
                    <a:pt x="309" y="77"/>
                  </a:lnTo>
                  <a:lnTo>
                    <a:pt x="312" y="77"/>
                  </a:lnTo>
                  <a:lnTo>
                    <a:pt x="320" y="77"/>
                  </a:lnTo>
                  <a:lnTo>
                    <a:pt x="330" y="77"/>
                  </a:lnTo>
                  <a:lnTo>
                    <a:pt x="341" y="77"/>
                  </a:lnTo>
                  <a:lnTo>
                    <a:pt x="353" y="77"/>
                  </a:lnTo>
                  <a:lnTo>
                    <a:pt x="361" y="79"/>
                  </a:lnTo>
                  <a:lnTo>
                    <a:pt x="370" y="83"/>
                  </a:lnTo>
                  <a:lnTo>
                    <a:pt x="378" y="91"/>
                  </a:lnTo>
                  <a:lnTo>
                    <a:pt x="384" y="100"/>
                  </a:lnTo>
                  <a:lnTo>
                    <a:pt x="386" y="110"/>
                  </a:lnTo>
                  <a:lnTo>
                    <a:pt x="386" y="135"/>
                  </a:lnTo>
                  <a:lnTo>
                    <a:pt x="386" y="157"/>
                  </a:lnTo>
                  <a:lnTo>
                    <a:pt x="386" y="183"/>
                  </a:lnTo>
                  <a:lnTo>
                    <a:pt x="386" y="441"/>
                  </a:lnTo>
                  <a:lnTo>
                    <a:pt x="386" y="477"/>
                  </a:lnTo>
                  <a:lnTo>
                    <a:pt x="386" y="511"/>
                  </a:lnTo>
                  <a:lnTo>
                    <a:pt x="386" y="567"/>
                  </a:lnTo>
                  <a:lnTo>
                    <a:pt x="384" y="579"/>
                  </a:lnTo>
                  <a:lnTo>
                    <a:pt x="379" y="591"/>
                  </a:lnTo>
                  <a:lnTo>
                    <a:pt x="371" y="602"/>
                  </a:lnTo>
                  <a:lnTo>
                    <a:pt x="360" y="609"/>
                  </a:lnTo>
                  <a:lnTo>
                    <a:pt x="345" y="611"/>
                  </a:lnTo>
                  <a:lnTo>
                    <a:pt x="329" y="611"/>
                  </a:lnTo>
                  <a:lnTo>
                    <a:pt x="318" y="611"/>
                  </a:lnTo>
                  <a:lnTo>
                    <a:pt x="311" y="611"/>
                  </a:lnTo>
                  <a:lnTo>
                    <a:pt x="308" y="611"/>
                  </a:lnTo>
                  <a:close/>
                  <a:moveTo>
                    <a:pt x="309" y="700"/>
                  </a:moveTo>
                  <a:lnTo>
                    <a:pt x="312" y="699"/>
                  </a:lnTo>
                  <a:lnTo>
                    <a:pt x="320" y="699"/>
                  </a:lnTo>
                  <a:lnTo>
                    <a:pt x="332" y="699"/>
                  </a:lnTo>
                  <a:lnTo>
                    <a:pt x="347" y="699"/>
                  </a:lnTo>
                  <a:lnTo>
                    <a:pt x="360" y="701"/>
                  </a:lnTo>
                  <a:lnTo>
                    <a:pt x="370" y="706"/>
                  </a:lnTo>
                  <a:lnTo>
                    <a:pt x="379" y="714"/>
                  </a:lnTo>
                  <a:lnTo>
                    <a:pt x="384" y="725"/>
                  </a:lnTo>
                  <a:lnTo>
                    <a:pt x="386" y="739"/>
                  </a:lnTo>
                  <a:lnTo>
                    <a:pt x="386" y="1316"/>
                  </a:lnTo>
                  <a:lnTo>
                    <a:pt x="696" y="1315"/>
                  </a:lnTo>
                  <a:lnTo>
                    <a:pt x="696" y="805"/>
                  </a:lnTo>
                  <a:lnTo>
                    <a:pt x="696" y="798"/>
                  </a:lnTo>
                  <a:lnTo>
                    <a:pt x="695" y="788"/>
                  </a:lnTo>
                  <a:lnTo>
                    <a:pt x="694" y="777"/>
                  </a:lnTo>
                  <a:lnTo>
                    <a:pt x="691" y="765"/>
                  </a:lnTo>
                  <a:lnTo>
                    <a:pt x="686" y="751"/>
                  </a:lnTo>
                  <a:lnTo>
                    <a:pt x="681" y="737"/>
                  </a:lnTo>
                  <a:lnTo>
                    <a:pt x="673" y="722"/>
                  </a:lnTo>
                  <a:lnTo>
                    <a:pt x="663" y="708"/>
                  </a:lnTo>
                  <a:lnTo>
                    <a:pt x="649" y="694"/>
                  </a:lnTo>
                  <a:lnTo>
                    <a:pt x="634" y="682"/>
                  </a:lnTo>
                  <a:lnTo>
                    <a:pt x="615" y="672"/>
                  </a:lnTo>
                  <a:lnTo>
                    <a:pt x="592" y="663"/>
                  </a:lnTo>
                  <a:lnTo>
                    <a:pt x="564" y="656"/>
                  </a:lnTo>
                  <a:lnTo>
                    <a:pt x="589" y="654"/>
                  </a:lnTo>
                  <a:lnTo>
                    <a:pt x="610" y="647"/>
                  </a:lnTo>
                  <a:lnTo>
                    <a:pt x="629" y="636"/>
                  </a:lnTo>
                  <a:lnTo>
                    <a:pt x="645" y="621"/>
                  </a:lnTo>
                  <a:lnTo>
                    <a:pt x="660" y="605"/>
                  </a:lnTo>
                  <a:lnTo>
                    <a:pt x="671" y="587"/>
                  </a:lnTo>
                  <a:lnTo>
                    <a:pt x="680" y="569"/>
                  </a:lnTo>
                  <a:lnTo>
                    <a:pt x="688" y="549"/>
                  </a:lnTo>
                  <a:lnTo>
                    <a:pt x="692" y="531"/>
                  </a:lnTo>
                  <a:lnTo>
                    <a:pt x="695" y="514"/>
                  </a:lnTo>
                  <a:lnTo>
                    <a:pt x="696" y="500"/>
                  </a:lnTo>
                  <a:lnTo>
                    <a:pt x="696" y="445"/>
                  </a:lnTo>
                  <a:lnTo>
                    <a:pt x="696" y="393"/>
                  </a:lnTo>
                  <a:lnTo>
                    <a:pt x="696" y="344"/>
                  </a:lnTo>
                  <a:lnTo>
                    <a:pt x="696" y="190"/>
                  </a:lnTo>
                  <a:lnTo>
                    <a:pt x="696" y="165"/>
                  </a:lnTo>
                  <a:lnTo>
                    <a:pt x="696" y="146"/>
                  </a:lnTo>
                  <a:lnTo>
                    <a:pt x="696" y="135"/>
                  </a:lnTo>
                  <a:lnTo>
                    <a:pt x="694" y="114"/>
                  </a:lnTo>
                  <a:lnTo>
                    <a:pt x="686" y="94"/>
                  </a:lnTo>
                  <a:lnTo>
                    <a:pt x="676" y="73"/>
                  </a:lnTo>
                  <a:lnTo>
                    <a:pt x="663" y="54"/>
                  </a:lnTo>
                  <a:lnTo>
                    <a:pt x="645" y="36"/>
                  </a:lnTo>
                  <a:lnTo>
                    <a:pt x="626" y="21"/>
                  </a:lnTo>
                  <a:lnTo>
                    <a:pt x="604" y="9"/>
                  </a:lnTo>
                  <a:lnTo>
                    <a:pt x="580" y="2"/>
                  </a:lnTo>
                  <a:lnTo>
                    <a:pt x="554" y="0"/>
                  </a:lnTo>
                  <a:lnTo>
                    <a:pt x="0" y="0"/>
                  </a:lnTo>
                  <a:lnTo>
                    <a:pt x="0" y="1316"/>
                  </a:lnTo>
                  <a:lnTo>
                    <a:pt x="309" y="1316"/>
                  </a:lnTo>
                  <a:lnTo>
                    <a:pt x="309" y="1313"/>
                  </a:lnTo>
                  <a:lnTo>
                    <a:pt x="309" y="1302"/>
                  </a:lnTo>
                  <a:lnTo>
                    <a:pt x="309" y="1285"/>
                  </a:lnTo>
                  <a:lnTo>
                    <a:pt x="309" y="1262"/>
                  </a:lnTo>
                  <a:lnTo>
                    <a:pt x="309" y="1234"/>
                  </a:lnTo>
                  <a:lnTo>
                    <a:pt x="309" y="1202"/>
                  </a:lnTo>
                  <a:lnTo>
                    <a:pt x="309" y="1165"/>
                  </a:lnTo>
                  <a:lnTo>
                    <a:pt x="309" y="1126"/>
                  </a:lnTo>
                  <a:lnTo>
                    <a:pt x="309" y="1083"/>
                  </a:lnTo>
                  <a:lnTo>
                    <a:pt x="309" y="1038"/>
                  </a:lnTo>
                  <a:lnTo>
                    <a:pt x="309" y="990"/>
                  </a:lnTo>
                  <a:lnTo>
                    <a:pt x="309" y="942"/>
                  </a:lnTo>
                  <a:lnTo>
                    <a:pt x="309" y="892"/>
                  </a:lnTo>
                  <a:lnTo>
                    <a:pt x="309" y="843"/>
                  </a:lnTo>
                  <a:lnTo>
                    <a:pt x="309" y="793"/>
                  </a:lnTo>
                  <a:lnTo>
                    <a:pt x="309" y="746"/>
                  </a:lnTo>
                  <a:lnTo>
                    <a:pt x="309" y="70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dirty="0"/>
            </a:p>
          </p:txBody>
        </p:sp>
        <p:sp>
          <p:nvSpPr>
            <p:cNvPr id="20" name="Freeform 19"/>
            <p:cNvSpPr>
              <a:spLocks/>
            </p:cNvSpPr>
            <p:nvPr userDrawn="1"/>
          </p:nvSpPr>
          <p:spPr bwMode="auto">
            <a:xfrm>
              <a:off x="663880" y="270562"/>
              <a:ext cx="221615" cy="417830"/>
            </a:xfrm>
            <a:custGeom>
              <a:avLst/>
              <a:gdLst>
                <a:gd name="T0" fmla="*/ 0 w 697"/>
                <a:gd name="T1" fmla="*/ 0 h 1318"/>
                <a:gd name="T2" fmla="*/ 0 w 697"/>
                <a:gd name="T3" fmla="*/ 1316 h 1318"/>
                <a:gd name="T4" fmla="*/ 309 w 697"/>
                <a:gd name="T5" fmla="*/ 1316 h 1318"/>
                <a:gd name="T6" fmla="*/ 309 w 697"/>
                <a:gd name="T7" fmla="*/ 700 h 1318"/>
                <a:gd name="T8" fmla="*/ 388 w 697"/>
                <a:gd name="T9" fmla="*/ 700 h 1318"/>
                <a:gd name="T10" fmla="*/ 388 w 697"/>
                <a:gd name="T11" fmla="*/ 1318 h 1318"/>
                <a:gd name="T12" fmla="*/ 697 w 697"/>
                <a:gd name="T13" fmla="*/ 1318 h 1318"/>
                <a:gd name="T14" fmla="*/ 697 w 697"/>
                <a:gd name="T15" fmla="*/ 0 h 1318"/>
                <a:gd name="T16" fmla="*/ 388 w 697"/>
                <a:gd name="T17" fmla="*/ 0 h 1318"/>
                <a:gd name="T18" fmla="*/ 388 w 697"/>
                <a:gd name="T19" fmla="*/ 612 h 1318"/>
                <a:gd name="T20" fmla="*/ 309 w 697"/>
                <a:gd name="T21" fmla="*/ 612 h 1318"/>
                <a:gd name="T22" fmla="*/ 309 w 697"/>
                <a:gd name="T23" fmla="*/ 0 h 1318"/>
                <a:gd name="T24" fmla="*/ 0 w 697"/>
                <a:gd name="T25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7" h="1318">
                  <a:moveTo>
                    <a:pt x="0" y="0"/>
                  </a:moveTo>
                  <a:lnTo>
                    <a:pt x="0" y="1316"/>
                  </a:lnTo>
                  <a:lnTo>
                    <a:pt x="309" y="1316"/>
                  </a:lnTo>
                  <a:lnTo>
                    <a:pt x="309" y="700"/>
                  </a:lnTo>
                  <a:lnTo>
                    <a:pt x="388" y="700"/>
                  </a:lnTo>
                  <a:lnTo>
                    <a:pt x="388" y="1318"/>
                  </a:lnTo>
                  <a:lnTo>
                    <a:pt x="697" y="1318"/>
                  </a:lnTo>
                  <a:lnTo>
                    <a:pt x="697" y="0"/>
                  </a:lnTo>
                  <a:lnTo>
                    <a:pt x="388" y="0"/>
                  </a:lnTo>
                  <a:lnTo>
                    <a:pt x="388" y="612"/>
                  </a:lnTo>
                  <a:lnTo>
                    <a:pt x="309" y="612"/>
                  </a:lnTo>
                  <a:lnTo>
                    <a:pt x="3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dirty="0"/>
            </a:p>
          </p:txBody>
        </p:sp>
        <p:sp>
          <p:nvSpPr>
            <p:cNvPr id="21" name="Rectangle 20"/>
            <p:cNvSpPr>
              <a:spLocks noChangeArrowheads="1"/>
            </p:cNvSpPr>
            <p:nvPr userDrawn="1"/>
          </p:nvSpPr>
          <p:spPr bwMode="auto">
            <a:xfrm>
              <a:off x="27557" y="984546"/>
              <a:ext cx="1005205" cy="50165"/>
            </a:xfrm>
            <a:prstGeom prst="rect">
              <a:avLst/>
            </a:prstGeom>
            <a:solidFill>
              <a:srgbClr val="005EB8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dirty="0"/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1397265" y="6380065"/>
            <a:ext cx="156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4000"/>
              </a:lnSpc>
            </a:pPr>
            <a:r>
              <a:rPr lang="en-GB" sz="1000" dirty="0">
                <a:solidFill>
                  <a:schemeClr val="tx1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64249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443605"/>
            <a:ext cx="9906000" cy="4827985"/>
          </a:xfrm>
          <a:prstGeom prst="rect">
            <a:avLst/>
          </a:prstGeom>
          <a:solidFill>
            <a:srgbClr val="E7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9971" y="446313"/>
            <a:ext cx="7838810" cy="79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970" y="1757240"/>
            <a:ext cx="8252400" cy="365613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GB" noProof="0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5661" y="6499333"/>
            <a:ext cx="5265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ct val="104000"/>
              </a:lnSpc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AG du 18 mai 2024</a:t>
            </a:r>
            <a:endParaRPr lang="en-GB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18672" y="6499333"/>
            <a:ext cx="278755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ct val="104000"/>
              </a:lnSpc>
              <a:defRPr sz="1000">
                <a:solidFill>
                  <a:schemeClr val="tx1"/>
                </a:solidFill>
              </a:defRPr>
            </a:lvl1pPr>
          </a:lstStyle>
          <a:p>
            <a:fld id="{6376DF22-3A4C-4C5B-91B8-0518BA826A16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9012319" y="6499333"/>
            <a:ext cx="156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4000"/>
              </a:lnSpc>
            </a:pPr>
            <a:r>
              <a:rPr lang="en-GB" sz="1000" dirty="0">
                <a:solidFill>
                  <a:schemeClr val="accent1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165681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51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7" r:id="rId10"/>
    <p:sldLayoutId id="2147483685" r:id="rId11"/>
    <p:sldLayoutId id="2147483686" r:id="rId12"/>
    <p:sldLayoutId id="2147483687" r:id="rId13"/>
    <p:sldLayoutId id="2147483676" r:id="rId14"/>
    <p:sldLayoutId id="2147483679" r:id="rId15"/>
    <p:sldLayoutId id="2147483672" r:id="rId16"/>
    <p:sldLayoutId id="2147483684" r:id="rId17"/>
    <p:sldLayoutId id="2147483681" r:id="rId18"/>
    <p:sldLayoutId id="2147483683" r:id="rId19"/>
  </p:sldLayoutIdLst>
  <p:hf hdr="0" dt="0"/>
  <p:txStyles>
    <p:titleStyle>
      <a:lvl1pPr algn="l" defTabSz="914296" rtl="0" eaLnBrk="1" latinLnBrk="0" hangingPunct="1">
        <a:lnSpc>
          <a:spcPct val="104000"/>
        </a:lnSpc>
        <a:spcBef>
          <a:spcPct val="0"/>
        </a:spcBef>
        <a:buNone/>
        <a:defRPr sz="23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296" rtl="0" eaLnBrk="1" latinLnBrk="0" hangingPunct="1">
        <a:lnSpc>
          <a:spcPct val="104000"/>
        </a:lnSpc>
        <a:spcBef>
          <a:spcPts val="960"/>
        </a:spcBef>
        <a:spcAft>
          <a:spcPts val="0"/>
        </a:spcAft>
        <a:buClr>
          <a:schemeClr val="accent6"/>
        </a:buClr>
        <a:buSzPct val="110000"/>
        <a:buFont typeface="Arial" panose="020B0604020202020204" pitchFamily="34" charset="0"/>
        <a:buNone/>
        <a:defRPr sz="1600" b="1" kern="1200">
          <a:solidFill>
            <a:schemeClr val="accent6"/>
          </a:solidFill>
          <a:latin typeface="+mn-lt"/>
          <a:ea typeface="+mn-ea"/>
          <a:cs typeface="+mn-cs"/>
        </a:defRPr>
      </a:lvl1pPr>
      <a:lvl2pPr marL="179980" indent="-179980" algn="l" defTabSz="914296" rtl="0" eaLnBrk="1" latinLnBrk="0" hangingPunct="1">
        <a:lnSpc>
          <a:spcPct val="104000"/>
        </a:lnSpc>
        <a:spcBef>
          <a:spcPts val="96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59959" indent="-179980" algn="l" defTabSz="914296" rtl="0" eaLnBrk="1" latinLnBrk="0" hangingPunct="1">
        <a:lnSpc>
          <a:spcPct val="104000"/>
        </a:lnSpc>
        <a:spcBef>
          <a:spcPts val="96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918" indent="-179980" algn="l" defTabSz="914296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9918" indent="-179980" algn="l" defTabSz="914296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18" indent="-179980" algn="l" defTabSz="914296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-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19918" indent="-179980" algn="l" defTabSz="914296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-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719918" indent="-179980" algn="l" defTabSz="914296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-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719918" indent="-179980" algn="l" defTabSz="914296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-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2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57598" y="1127203"/>
            <a:ext cx="5366400" cy="4725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GB" dirty="0"/>
              <a:t>z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40200" y="6144860"/>
            <a:ext cx="8019158" cy="395640"/>
          </a:xfrm>
          <a:blipFill dpi="0" rotWithShape="1">
            <a:blip r:embed="rId3">
              <a:alphaModFix amt="48000"/>
            </a:blip>
            <a:srcRect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Association des Amis du Patrimoine de Repentigny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453" y="5030313"/>
            <a:ext cx="923336" cy="1644482"/>
          </a:xfrm>
          <a:prstGeom prst="rect">
            <a:avLst/>
          </a:prstGeom>
        </p:spPr>
      </p:pic>
      <p:sp>
        <p:nvSpPr>
          <p:cNvPr id="12" name="Title 2"/>
          <p:cNvSpPr txBox="1">
            <a:spLocks/>
          </p:cNvSpPr>
          <p:nvPr/>
        </p:nvSpPr>
        <p:spPr>
          <a:xfrm>
            <a:off x="152400" y="180723"/>
            <a:ext cx="9662160" cy="1011519"/>
          </a:xfrm>
          <a:prstGeom prst="rect">
            <a:avLst/>
          </a:prstGeom>
          <a:blipFill dpi="0" rotWithShape="1">
            <a:blip r:embed="rId3">
              <a:alphaModFix amt="48000"/>
            </a:blip>
            <a:srcRect/>
            <a:tile tx="0" ty="0" sx="100000" sy="100000" flip="none" algn="tl"/>
          </a:blipFill>
        </p:spPr>
        <p:txBody>
          <a:bodyPr vert="horz" lIns="0" tIns="0" rIns="0" bIns="0" rtlCol="0" anchor="b" anchorCtr="0">
            <a:noAutofit/>
          </a:bodyPr>
          <a:lstStyle>
            <a:lvl1pPr algn="l" defTabSz="914296" rtl="0" eaLnBrk="1" latinLnBrk="0" hangingPunct="1">
              <a:lnSpc>
                <a:spcPct val="104000"/>
              </a:lnSpc>
              <a:spcBef>
                <a:spcPct val="0"/>
              </a:spcBef>
              <a:buNone/>
              <a:defRPr sz="37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dirty="0" smtClean="0"/>
              <a:t>Association des Amis du Patrimoine de Repentigny</a:t>
            </a:r>
            <a:br>
              <a:rPr lang="fr-FR" sz="3200" dirty="0" smtClean="0"/>
            </a:br>
            <a:endParaRPr lang="fr-FR" sz="28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651" y="1287048"/>
            <a:ext cx="7106121" cy="485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0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surprise !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2</a:t>
            </a:fld>
            <a:endParaRPr lang="en-GB" noProof="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0" r="15467" b="14504"/>
          <a:stretch/>
        </p:blipFill>
        <p:spPr>
          <a:xfrm rot="5400000">
            <a:off x="2697480" y="1444752"/>
            <a:ext cx="5797296" cy="351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surprise 2/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3</a:t>
            </a:fld>
            <a:endParaRPr lang="en-GB" noProof="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4" t="21345" r="51067" b="28284"/>
          <a:stretch/>
        </p:blipFill>
        <p:spPr>
          <a:xfrm rot="5400000">
            <a:off x="3811041" y="585481"/>
            <a:ext cx="5696915" cy="5418580"/>
          </a:xfrm>
          <a:prstGeom prst="rect">
            <a:avLst/>
          </a:prstGeom>
        </p:spPr>
      </p:pic>
      <p:sp>
        <p:nvSpPr>
          <p:cNvPr id="7" name="Forme libre 6"/>
          <p:cNvSpPr/>
          <p:nvPr/>
        </p:nvSpPr>
        <p:spPr>
          <a:xfrm>
            <a:off x="5365629" y="5005647"/>
            <a:ext cx="724974" cy="610749"/>
          </a:xfrm>
          <a:custGeom>
            <a:avLst/>
            <a:gdLst>
              <a:gd name="connsiteX0" fmla="*/ 588462 w 588462"/>
              <a:gd name="connsiteY0" fmla="*/ 73152 h 515473"/>
              <a:gd name="connsiteX1" fmla="*/ 396438 w 588462"/>
              <a:gd name="connsiteY1" fmla="*/ 0 h 51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88462" h="515473">
                <a:moveTo>
                  <a:pt x="588462" y="73152"/>
                </a:moveTo>
                <a:cubicBezTo>
                  <a:pt x="114498" y="467868"/>
                  <a:pt x="-359466" y="862584"/>
                  <a:pt x="396438" y="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 7"/>
          <p:cNvSpPr/>
          <p:nvPr/>
        </p:nvSpPr>
        <p:spPr>
          <a:xfrm>
            <a:off x="5931430" y="4991804"/>
            <a:ext cx="771877" cy="917889"/>
          </a:xfrm>
          <a:custGeom>
            <a:avLst/>
            <a:gdLst>
              <a:gd name="connsiteX0" fmla="*/ 567266 w 626533"/>
              <a:gd name="connsiteY0" fmla="*/ 719667 h 774700"/>
              <a:gd name="connsiteX1" fmla="*/ 588433 w 626533"/>
              <a:gd name="connsiteY1" fmla="*/ 715433 h 774700"/>
              <a:gd name="connsiteX2" fmla="*/ 596900 w 626533"/>
              <a:gd name="connsiteY2" fmla="*/ 702733 h 774700"/>
              <a:gd name="connsiteX3" fmla="*/ 601133 w 626533"/>
              <a:gd name="connsiteY3" fmla="*/ 558800 h 774700"/>
              <a:gd name="connsiteX4" fmla="*/ 605366 w 626533"/>
              <a:gd name="connsiteY4" fmla="*/ 529167 h 774700"/>
              <a:gd name="connsiteX5" fmla="*/ 613833 w 626533"/>
              <a:gd name="connsiteY5" fmla="*/ 495300 h 774700"/>
              <a:gd name="connsiteX6" fmla="*/ 618066 w 626533"/>
              <a:gd name="connsiteY6" fmla="*/ 457200 h 774700"/>
              <a:gd name="connsiteX7" fmla="*/ 626533 w 626533"/>
              <a:gd name="connsiteY7" fmla="*/ 410633 h 774700"/>
              <a:gd name="connsiteX8" fmla="*/ 622300 w 626533"/>
              <a:gd name="connsiteY8" fmla="*/ 207433 h 774700"/>
              <a:gd name="connsiteX9" fmla="*/ 618066 w 626533"/>
              <a:gd name="connsiteY9" fmla="*/ 186267 h 774700"/>
              <a:gd name="connsiteX10" fmla="*/ 605366 w 626533"/>
              <a:gd name="connsiteY10" fmla="*/ 135467 h 774700"/>
              <a:gd name="connsiteX11" fmla="*/ 596900 w 626533"/>
              <a:gd name="connsiteY11" fmla="*/ 122767 h 774700"/>
              <a:gd name="connsiteX12" fmla="*/ 584200 w 626533"/>
              <a:gd name="connsiteY12" fmla="*/ 114300 h 774700"/>
              <a:gd name="connsiteX13" fmla="*/ 563033 w 626533"/>
              <a:gd name="connsiteY13" fmla="*/ 97367 h 774700"/>
              <a:gd name="connsiteX14" fmla="*/ 550333 w 626533"/>
              <a:gd name="connsiteY14" fmla="*/ 84667 h 774700"/>
              <a:gd name="connsiteX15" fmla="*/ 537633 w 626533"/>
              <a:gd name="connsiteY15" fmla="*/ 76200 h 774700"/>
              <a:gd name="connsiteX16" fmla="*/ 524933 w 626533"/>
              <a:gd name="connsiteY16" fmla="*/ 63500 h 774700"/>
              <a:gd name="connsiteX17" fmla="*/ 499533 w 626533"/>
              <a:gd name="connsiteY17" fmla="*/ 55033 h 774700"/>
              <a:gd name="connsiteX18" fmla="*/ 461433 w 626533"/>
              <a:gd name="connsiteY18" fmla="*/ 42333 h 774700"/>
              <a:gd name="connsiteX19" fmla="*/ 448733 w 626533"/>
              <a:gd name="connsiteY19" fmla="*/ 38100 h 774700"/>
              <a:gd name="connsiteX20" fmla="*/ 436033 w 626533"/>
              <a:gd name="connsiteY20" fmla="*/ 29633 h 774700"/>
              <a:gd name="connsiteX21" fmla="*/ 419100 w 626533"/>
              <a:gd name="connsiteY21" fmla="*/ 25400 h 774700"/>
              <a:gd name="connsiteX22" fmla="*/ 406400 w 626533"/>
              <a:gd name="connsiteY22" fmla="*/ 21167 h 774700"/>
              <a:gd name="connsiteX23" fmla="*/ 389466 w 626533"/>
              <a:gd name="connsiteY23" fmla="*/ 16933 h 774700"/>
              <a:gd name="connsiteX24" fmla="*/ 347133 w 626533"/>
              <a:gd name="connsiteY24" fmla="*/ 4233 h 774700"/>
              <a:gd name="connsiteX25" fmla="*/ 313266 w 626533"/>
              <a:gd name="connsiteY25" fmla="*/ 0 h 774700"/>
              <a:gd name="connsiteX26" fmla="*/ 131233 w 626533"/>
              <a:gd name="connsiteY26" fmla="*/ 4233 h 774700"/>
              <a:gd name="connsiteX27" fmla="*/ 93133 w 626533"/>
              <a:gd name="connsiteY27" fmla="*/ 12700 h 774700"/>
              <a:gd name="connsiteX28" fmla="*/ 76200 w 626533"/>
              <a:gd name="connsiteY28" fmla="*/ 16933 h 774700"/>
              <a:gd name="connsiteX29" fmla="*/ 50800 w 626533"/>
              <a:gd name="connsiteY29" fmla="*/ 25400 h 774700"/>
              <a:gd name="connsiteX30" fmla="*/ 38100 w 626533"/>
              <a:gd name="connsiteY30" fmla="*/ 29633 h 774700"/>
              <a:gd name="connsiteX31" fmla="*/ 25400 w 626533"/>
              <a:gd name="connsiteY31" fmla="*/ 38100 h 774700"/>
              <a:gd name="connsiteX32" fmla="*/ 0 w 626533"/>
              <a:gd name="connsiteY32" fmla="*/ 59267 h 774700"/>
              <a:gd name="connsiteX33" fmla="*/ 4233 w 626533"/>
              <a:gd name="connsiteY33" fmla="*/ 190500 h 774700"/>
              <a:gd name="connsiteX34" fmla="*/ 8466 w 626533"/>
              <a:gd name="connsiteY34" fmla="*/ 203200 h 774700"/>
              <a:gd name="connsiteX35" fmla="*/ 12700 w 626533"/>
              <a:gd name="connsiteY35" fmla="*/ 249767 h 774700"/>
              <a:gd name="connsiteX36" fmla="*/ 21166 w 626533"/>
              <a:gd name="connsiteY36" fmla="*/ 275167 h 774700"/>
              <a:gd name="connsiteX37" fmla="*/ 25400 w 626533"/>
              <a:gd name="connsiteY37" fmla="*/ 300567 h 774700"/>
              <a:gd name="connsiteX38" fmla="*/ 33866 w 626533"/>
              <a:gd name="connsiteY38" fmla="*/ 512233 h 774700"/>
              <a:gd name="connsiteX39" fmla="*/ 42333 w 626533"/>
              <a:gd name="connsiteY39" fmla="*/ 558800 h 774700"/>
              <a:gd name="connsiteX40" fmla="*/ 50800 w 626533"/>
              <a:gd name="connsiteY40" fmla="*/ 592667 h 774700"/>
              <a:gd name="connsiteX41" fmla="*/ 55033 w 626533"/>
              <a:gd name="connsiteY41" fmla="*/ 651933 h 774700"/>
              <a:gd name="connsiteX42" fmla="*/ 59266 w 626533"/>
              <a:gd name="connsiteY42" fmla="*/ 757767 h 774700"/>
              <a:gd name="connsiteX43" fmla="*/ 71966 w 626533"/>
              <a:gd name="connsiteY43" fmla="*/ 762000 h 774700"/>
              <a:gd name="connsiteX44" fmla="*/ 88900 w 626533"/>
              <a:gd name="connsiteY44" fmla="*/ 766233 h 774700"/>
              <a:gd name="connsiteX45" fmla="*/ 101600 w 626533"/>
              <a:gd name="connsiteY45" fmla="*/ 770467 h 774700"/>
              <a:gd name="connsiteX46" fmla="*/ 135466 w 626533"/>
              <a:gd name="connsiteY46" fmla="*/ 774700 h 774700"/>
              <a:gd name="connsiteX47" fmla="*/ 533400 w 626533"/>
              <a:gd name="connsiteY47" fmla="*/ 770467 h 774700"/>
              <a:gd name="connsiteX48" fmla="*/ 546100 w 626533"/>
              <a:gd name="connsiteY48" fmla="*/ 766233 h 774700"/>
              <a:gd name="connsiteX49" fmla="*/ 567266 w 626533"/>
              <a:gd name="connsiteY49" fmla="*/ 719667 h 77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26533" h="774700">
                <a:moveTo>
                  <a:pt x="567266" y="719667"/>
                </a:moveTo>
                <a:cubicBezTo>
                  <a:pt x="574322" y="711200"/>
                  <a:pt x="582186" y="719003"/>
                  <a:pt x="588433" y="715433"/>
                </a:cubicBezTo>
                <a:cubicBezTo>
                  <a:pt x="592851" y="712909"/>
                  <a:pt x="596489" y="707804"/>
                  <a:pt x="596900" y="702733"/>
                </a:cubicBezTo>
                <a:cubicBezTo>
                  <a:pt x="600779" y="654892"/>
                  <a:pt x="598795" y="606741"/>
                  <a:pt x="601133" y="558800"/>
                </a:cubicBezTo>
                <a:cubicBezTo>
                  <a:pt x="601619" y="548834"/>
                  <a:pt x="603409" y="538951"/>
                  <a:pt x="605366" y="529167"/>
                </a:cubicBezTo>
                <a:cubicBezTo>
                  <a:pt x="607648" y="517757"/>
                  <a:pt x="613833" y="495300"/>
                  <a:pt x="613833" y="495300"/>
                </a:cubicBezTo>
                <a:cubicBezTo>
                  <a:pt x="615244" y="482600"/>
                  <a:pt x="616377" y="469866"/>
                  <a:pt x="618066" y="457200"/>
                </a:cubicBezTo>
                <a:cubicBezTo>
                  <a:pt x="620230" y="440967"/>
                  <a:pt x="623343" y="426582"/>
                  <a:pt x="626533" y="410633"/>
                </a:cubicBezTo>
                <a:cubicBezTo>
                  <a:pt x="625122" y="342900"/>
                  <a:pt x="624855" y="275133"/>
                  <a:pt x="622300" y="207433"/>
                </a:cubicBezTo>
                <a:cubicBezTo>
                  <a:pt x="622029" y="200243"/>
                  <a:pt x="619353" y="193346"/>
                  <a:pt x="618066" y="186267"/>
                </a:cubicBezTo>
                <a:cubicBezTo>
                  <a:pt x="615685" y="173171"/>
                  <a:pt x="613097" y="147064"/>
                  <a:pt x="605366" y="135467"/>
                </a:cubicBezTo>
                <a:cubicBezTo>
                  <a:pt x="602544" y="131234"/>
                  <a:pt x="600497" y="126365"/>
                  <a:pt x="596900" y="122767"/>
                </a:cubicBezTo>
                <a:cubicBezTo>
                  <a:pt x="593302" y="119169"/>
                  <a:pt x="588433" y="117122"/>
                  <a:pt x="584200" y="114300"/>
                </a:cubicBezTo>
                <a:cubicBezTo>
                  <a:pt x="565263" y="85896"/>
                  <a:pt x="587571" y="113726"/>
                  <a:pt x="563033" y="97367"/>
                </a:cubicBezTo>
                <a:cubicBezTo>
                  <a:pt x="558052" y="94046"/>
                  <a:pt x="554932" y="88500"/>
                  <a:pt x="550333" y="84667"/>
                </a:cubicBezTo>
                <a:cubicBezTo>
                  <a:pt x="546424" y="81410"/>
                  <a:pt x="541542" y="79457"/>
                  <a:pt x="537633" y="76200"/>
                </a:cubicBezTo>
                <a:cubicBezTo>
                  <a:pt x="533034" y="72367"/>
                  <a:pt x="530166" y="66408"/>
                  <a:pt x="524933" y="63500"/>
                </a:cubicBezTo>
                <a:cubicBezTo>
                  <a:pt x="517131" y="59166"/>
                  <a:pt x="508000" y="57855"/>
                  <a:pt x="499533" y="55033"/>
                </a:cubicBezTo>
                <a:lnTo>
                  <a:pt x="461433" y="42333"/>
                </a:lnTo>
                <a:lnTo>
                  <a:pt x="448733" y="38100"/>
                </a:lnTo>
                <a:cubicBezTo>
                  <a:pt x="444500" y="35278"/>
                  <a:pt x="440710" y="31637"/>
                  <a:pt x="436033" y="29633"/>
                </a:cubicBezTo>
                <a:cubicBezTo>
                  <a:pt x="430685" y="27341"/>
                  <a:pt x="424694" y="26998"/>
                  <a:pt x="419100" y="25400"/>
                </a:cubicBezTo>
                <a:cubicBezTo>
                  <a:pt x="414809" y="24174"/>
                  <a:pt x="410691" y="22393"/>
                  <a:pt x="406400" y="21167"/>
                </a:cubicBezTo>
                <a:cubicBezTo>
                  <a:pt x="400805" y="19569"/>
                  <a:pt x="395039" y="18605"/>
                  <a:pt x="389466" y="16933"/>
                </a:cubicBezTo>
                <a:cubicBezTo>
                  <a:pt x="375368" y="12704"/>
                  <a:pt x="361757" y="6671"/>
                  <a:pt x="347133" y="4233"/>
                </a:cubicBezTo>
                <a:cubicBezTo>
                  <a:pt x="335911" y="2363"/>
                  <a:pt x="324555" y="1411"/>
                  <a:pt x="313266" y="0"/>
                </a:cubicBezTo>
                <a:lnTo>
                  <a:pt x="131233" y="4233"/>
                </a:lnTo>
                <a:cubicBezTo>
                  <a:pt x="108955" y="5142"/>
                  <a:pt x="110065" y="7863"/>
                  <a:pt x="93133" y="12700"/>
                </a:cubicBezTo>
                <a:cubicBezTo>
                  <a:pt x="87539" y="14298"/>
                  <a:pt x="81773" y="15261"/>
                  <a:pt x="76200" y="16933"/>
                </a:cubicBezTo>
                <a:cubicBezTo>
                  <a:pt x="67652" y="19498"/>
                  <a:pt x="59267" y="22578"/>
                  <a:pt x="50800" y="25400"/>
                </a:cubicBezTo>
                <a:lnTo>
                  <a:pt x="38100" y="29633"/>
                </a:lnTo>
                <a:cubicBezTo>
                  <a:pt x="33867" y="32455"/>
                  <a:pt x="29309" y="34843"/>
                  <a:pt x="25400" y="38100"/>
                </a:cubicBezTo>
                <a:cubicBezTo>
                  <a:pt x="-7195" y="65263"/>
                  <a:pt x="31532" y="38245"/>
                  <a:pt x="0" y="59267"/>
                </a:cubicBezTo>
                <a:cubicBezTo>
                  <a:pt x="1411" y="103011"/>
                  <a:pt x="1663" y="146808"/>
                  <a:pt x="4233" y="190500"/>
                </a:cubicBezTo>
                <a:cubicBezTo>
                  <a:pt x="4495" y="194955"/>
                  <a:pt x="7835" y="198783"/>
                  <a:pt x="8466" y="203200"/>
                </a:cubicBezTo>
                <a:cubicBezTo>
                  <a:pt x="10670" y="218630"/>
                  <a:pt x="9991" y="234418"/>
                  <a:pt x="12700" y="249767"/>
                </a:cubicBezTo>
                <a:cubicBezTo>
                  <a:pt x="14251" y="258556"/>
                  <a:pt x="19699" y="266364"/>
                  <a:pt x="21166" y="275167"/>
                </a:cubicBezTo>
                <a:lnTo>
                  <a:pt x="25400" y="300567"/>
                </a:lnTo>
                <a:cubicBezTo>
                  <a:pt x="28222" y="371122"/>
                  <a:pt x="22256" y="442582"/>
                  <a:pt x="33866" y="512233"/>
                </a:cubicBezTo>
                <a:cubicBezTo>
                  <a:pt x="36457" y="527774"/>
                  <a:pt x="38786" y="543430"/>
                  <a:pt x="42333" y="558800"/>
                </a:cubicBezTo>
                <a:cubicBezTo>
                  <a:pt x="44950" y="570138"/>
                  <a:pt x="50800" y="592667"/>
                  <a:pt x="50800" y="592667"/>
                </a:cubicBezTo>
                <a:cubicBezTo>
                  <a:pt x="52211" y="612422"/>
                  <a:pt x="54019" y="632153"/>
                  <a:pt x="55033" y="651933"/>
                </a:cubicBezTo>
                <a:cubicBezTo>
                  <a:pt x="56841" y="687193"/>
                  <a:pt x="53898" y="722871"/>
                  <a:pt x="59266" y="757767"/>
                </a:cubicBezTo>
                <a:cubicBezTo>
                  <a:pt x="59945" y="762177"/>
                  <a:pt x="67675" y="760774"/>
                  <a:pt x="71966" y="762000"/>
                </a:cubicBezTo>
                <a:cubicBezTo>
                  <a:pt x="77561" y="763598"/>
                  <a:pt x="83306" y="764635"/>
                  <a:pt x="88900" y="766233"/>
                </a:cubicBezTo>
                <a:cubicBezTo>
                  <a:pt x="93191" y="767459"/>
                  <a:pt x="97210" y="769669"/>
                  <a:pt x="101600" y="770467"/>
                </a:cubicBezTo>
                <a:cubicBezTo>
                  <a:pt x="112793" y="772502"/>
                  <a:pt x="124177" y="773289"/>
                  <a:pt x="135466" y="774700"/>
                </a:cubicBezTo>
                <a:lnTo>
                  <a:pt x="533400" y="770467"/>
                </a:lnTo>
                <a:cubicBezTo>
                  <a:pt x="537861" y="770375"/>
                  <a:pt x="541771" y="767315"/>
                  <a:pt x="546100" y="766233"/>
                </a:cubicBezTo>
                <a:cubicBezTo>
                  <a:pt x="547469" y="765891"/>
                  <a:pt x="560210" y="728134"/>
                  <a:pt x="567266" y="7196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 8"/>
          <p:cNvSpPr/>
          <p:nvPr/>
        </p:nvSpPr>
        <p:spPr>
          <a:xfrm>
            <a:off x="7182315" y="5067040"/>
            <a:ext cx="793546" cy="827605"/>
          </a:xfrm>
          <a:custGeom>
            <a:avLst/>
            <a:gdLst>
              <a:gd name="connsiteX0" fmla="*/ 26056 w 644122"/>
              <a:gd name="connsiteY0" fmla="*/ 97367 h 698500"/>
              <a:gd name="connsiteX1" fmla="*/ 64156 w 644122"/>
              <a:gd name="connsiteY1" fmla="*/ 88900 h 698500"/>
              <a:gd name="connsiteX2" fmla="*/ 89556 w 644122"/>
              <a:gd name="connsiteY2" fmla="*/ 67733 h 698500"/>
              <a:gd name="connsiteX3" fmla="*/ 119189 w 644122"/>
              <a:gd name="connsiteY3" fmla="*/ 46567 h 698500"/>
              <a:gd name="connsiteX4" fmla="*/ 140356 w 644122"/>
              <a:gd name="connsiteY4" fmla="*/ 25400 h 698500"/>
              <a:gd name="connsiteX5" fmla="*/ 165756 w 644122"/>
              <a:gd name="connsiteY5" fmla="*/ 8467 h 698500"/>
              <a:gd name="connsiteX6" fmla="*/ 199622 w 644122"/>
              <a:gd name="connsiteY6" fmla="*/ 0 h 698500"/>
              <a:gd name="connsiteX7" fmla="*/ 292756 w 644122"/>
              <a:gd name="connsiteY7" fmla="*/ 8467 h 698500"/>
              <a:gd name="connsiteX8" fmla="*/ 335089 w 644122"/>
              <a:gd name="connsiteY8" fmla="*/ 21167 h 698500"/>
              <a:gd name="connsiteX9" fmla="*/ 398589 w 644122"/>
              <a:gd name="connsiteY9" fmla="*/ 33867 h 698500"/>
              <a:gd name="connsiteX10" fmla="*/ 436689 w 644122"/>
              <a:gd name="connsiteY10" fmla="*/ 46567 h 698500"/>
              <a:gd name="connsiteX11" fmla="*/ 449389 w 644122"/>
              <a:gd name="connsiteY11" fmla="*/ 50800 h 698500"/>
              <a:gd name="connsiteX12" fmla="*/ 462089 w 644122"/>
              <a:gd name="connsiteY12" fmla="*/ 55033 h 698500"/>
              <a:gd name="connsiteX13" fmla="*/ 495956 w 644122"/>
              <a:gd name="connsiteY13" fmla="*/ 63500 h 698500"/>
              <a:gd name="connsiteX14" fmla="*/ 504422 w 644122"/>
              <a:gd name="connsiteY14" fmla="*/ 76200 h 698500"/>
              <a:gd name="connsiteX15" fmla="*/ 525589 w 644122"/>
              <a:gd name="connsiteY15" fmla="*/ 97367 h 698500"/>
              <a:gd name="connsiteX16" fmla="*/ 546756 w 644122"/>
              <a:gd name="connsiteY16" fmla="*/ 135467 h 698500"/>
              <a:gd name="connsiteX17" fmla="*/ 555222 w 644122"/>
              <a:gd name="connsiteY17" fmla="*/ 148167 h 698500"/>
              <a:gd name="connsiteX18" fmla="*/ 567922 w 644122"/>
              <a:gd name="connsiteY18" fmla="*/ 173567 h 698500"/>
              <a:gd name="connsiteX19" fmla="*/ 572156 w 644122"/>
              <a:gd name="connsiteY19" fmla="*/ 186267 h 698500"/>
              <a:gd name="connsiteX20" fmla="*/ 580622 w 644122"/>
              <a:gd name="connsiteY20" fmla="*/ 198967 h 698500"/>
              <a:gd name="connsiteX21" fmla="*/ 589089 w 644122"/>
              <a:gd name="connsiteY21" fmla="*/ 224367 h 698500"/>
              <a:gd name="connsiteX22" fmla="*/ 593322 w 644122"/>
              <a:gd name="connsiteY22" fmla="*/ 237067 h 698500"/>
              <a:gd name="connsiteX23" fmla="*/ 610256 w 644122"/>
              <a:gd name="connsiteY23" fmla="*/ 266700 h 698500"/>
              <a:gd name="connsiteX24" fmla="*/ 618722 w 644122"/>
              <a:gd name="connsiteY24" fmla="*/ 300567 h 698500"/>
              <a:gd name="connsiteX25" fmla="*/ 622956 w 644122"/>
              <a:gd name="connsiteY25" fmla="*/ 313267 h 698500"/>
              <a:gd name="connsiteX26" fmla="*/ 627189 w 644122"/>
              <a:gd name="connsiteY26" fmla="*/ 342900 h 698500"/>
              <a:gd name="connsiteX27" fmla="*/ 635656 w 644122"/>
              <a:gd name="connsiteY27" fmla="*/ 393700 h 698500"/>
              <a:gd name="connsiteX28" fmla="*/ 644122 w 644122"/>
              <a:gd name="connsiteY28" fmla="*/ 503767 h 698500"/>
              <a:gd name="connsiteX29" fmla="*/ 639889 w 644122"/>
              <a:gd name="connsiteY29" fmla="*/ 575733 h 698500"/>
              <a:gd name="connsiteX30" fmla="*/ 631422 w 644122"/>
              <a:gd name="connsiteY30" fmla="*/ 601133 h 698500"/>
              <a:gd name="connsiteX31" fmla="*/ 618722 w 644122"/>
              <a:gd name="connsiteY31" fmla="*/ 626533 h 698500"/>
              <a:gd name="connsiteX32" fmla="*/ 601789 w 644122"/>
              <a:gd name="connsiteY32" fmla="*/ 643467 h 698500"/>
              <a:gd name="connsiteX33" fmla="*/ 576389 w 644122"/>
              <a:gd name="connsiteY33" fmla="*/ 664633 h 698500"/>
              <a:gd name="connsiteX34" fmla="*/ 550989 w 644122"/>
              <a:gd name="connsiteY34" fmla="*/ 673100 h 698500"/>
              <a:gd name="connsiteX35" fmla="*/ 512889 w 644122"/>
              <a:gd name="connsiteY35" fmla="*/ 685800 h 698500"/>
              <a:gd name="connsiteX36" fmla="*/ 491722 w 644122"/>
              <a:gd name="connsiteY36" fmla="*/ 690033 h 698500"/>
              <a:gd name="connsiteX37" fmla="*/ 462089 w 644122"/>
              <a:gd name="connsiteY37" fmla="*/ 694267 h 698500"/>
              <a:gd name="connsiteX38" fmla="*/ 436689 w 644122"/>
              <a:gd name="connsiteY38" fmla="*/ 698500 h 698500"/>
              <a:gd name="connsiteX39" fmla="*/ 220789 w 644122"/>
              <a:gd name="connsiteY39" fmla="*/ 694267 h 698500"/>
              <a:gd name="connsiteX40" fmla="*/ 157289 w 644122"/>
              <a:gd name="connsiteY40" fmla="*/ 685800 h 698500"/>
              <a:gd name="connsiteX41" fmla="*/ 148822 w 644122"/>
              <a:gd name="connsiteY41" fmla="*/ 673100 h 698500"/>
              <a:gd name="connsiteX42" fmla="*/ 136122 w 644122"/>
              <a:gd name="connsiteY42" fmla="*/ 656167 h 698500"/>
              <a:gd name="connsiteX43" fmla="*/ 114956 w 644122"/>
              <a:gd name="connsiteY43" fmla="*/ 618067 h 698500"/>
              <a:gd name="connsiteX44" fmla="*/ 110722 w 644122"/>
              <a:gd name="connsiteY44" fmla="*/ 605367 h 698500"/>
              <a:gd name="connsiteX45" fmla="*/ 102256 w 644122"/>
              <a:gd name="connsiteY45" fmla="*/ 592667 h 698500"/>
              <a:gd name="connsiteX46" fmla="*/ 85322 w 644122"/>
              <a:gd name="connsiteY46" fmla="*/ 554567 h 698500"/>
              <a:gd name="connsiteX47" fmla="*/ 81089 w 644122"/>
              <a:gd name="connsiteY47" fmla="*/ 537633 h 698500"/>
              <a:gd name="connsiteX48" fmla="*/ 76856 w 644122"/>
              <a:gd name="connsiteY48" fmla="*/ 524933 h 698500"/>
              <a:gd name="connsiteX49" fmla="*/ 72622 w 644122"/>
              <a:gd name="connsiteY49" fmla="*/ 499533 h 698500"/>
              <a:gd name="connsiteX50" fmla="*/ 64156 w 644122"/>
              <a:gd name="connsiteY50" fmla="*/ 474133 h 698500"/>
              <a:gd name="connsiteX51" fmla="*/ 51456 w 644122"/>
              <a:gd name="connsiteY51" fmla="*/ 419100 h 698500"/>
              <a:gd name="connsiteX52" fmla="*/ 42989 w 644122"/>
              <a:gd name="connsiteY52" fmla="*/ 406400 h 698500"/>
              <a:gd name="connsiteX53" fmla="*/ 26056 w 644122"/>
              <a:gd name="connsiteY53" fmla="*/ 355600 h 698500"/>
              <a:gd name="connsiteX54" fmla="*/ 17589 w 644122"/>
              <a:gd name="connsiteY54" fmla="*/ 325967 h 698500"/>
              <a:gd name="connsiteX55" fmla="*/ 9122 w 644122"/>
              <a:gd name="connsiteY55" fmla="*/ 270933 h 698500"/>
              <a:gd name="connsiteX56" fmla="*/ 4889 w 644122"/>
              <a:gd name="connsiteY56" fmla="*/ 258233 h 698500"/>
              <a:gd name="connsiteX57" fmla="*/ 4889 w 644122"/>
              <a:gd name="connsiteY57" fmla="*/ 93133 h 698500"/>
              <a:gd name="connsiteX58" fmla="*/ 9122 w 644122"/>
              <a:gd name="connsiteY58" fmla="*/ 80433 h 698500"/>
              <a:gd name="connsiteX59" fmla="*/ 26056 w 644122"/>
              <a:gd name="connsiteY59" fmla="*/ 97367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44122" h="698500">
                <a:moveTo>
                  <a:pt x="26056" y="97367"/>
                </a:moveTo>
                <a:cubicBezTo>
                  <a:pt x="35228" y="98778"/>
                  <a:pt x="53737" y="94110"/>
                  <a:pt x="64156" y="88900"/>
                </a:cubicBezTo>
                <a:cubicBezTo>
                  <a:pt x="79921" y="81017"/>
                  <a:pt x="75513" y="79435"/>
                  <a:pt x="89556" y="67733"/>
                </a:cubicBezTo>
                <a:cubicBezTo>
                  <a:pt x="125974" y="37385"/>
                  <a:pt x="73435" y="87237"/>
                  <a:pt x="119189" y="46567"/>
                </a:cubicBezTo>
                <a:cubicBezTo>
                  <a:pt x="126647" y="39938"/>
                  <a:pt x="132633" y="31719"/>
                  <a:pt x="140356" y="25400"/>
                </a:cubicBezTo>
                <a:cubicBezTo>
                  <a:pt x="148232" y="18956"/>
                  <a:pt x="155884" y="10935"/>
                  <a:pt x="165756" y="8467"/>
                </a:cubicBezTo>
                <a:lnTo>
                  <a:pt x="199622" y="0"/>
                </a:lnTo>
                <a:cubicBezTo>
                  <a:pt x="245456" y="2864"/>
                  <a:pt x="256602" y="1236"/>
                  <a:pt x="292756" y="8467"/>
                </a:cubicBezTo>
                <a:cubicBezTo>
                  <a:pt x="326382" y="15192"/>
                  <a:pt x="291845" y="10357"/>
                  <a:pt x="335089" y="21167"/>
                </a:cubicBezTo>
                <a:cubicBezTo>
                  <a:pt x="378636" y="32053"/>
                  <a:pt x="357437" y="27987"/>
                  <a:pt x="398589" y="33867"/>
                </a:cubicBezTo>
                <a:lnTo>
                  <a:pt x="436689" y="46567"/>
                </a:lnTo>
                <a:lnTo>
                  <a:pt x="449389" y="50800"/>
                </a:lnTo>
                <a:cubicBezTo>
                  <a:pt x="453622" y="52211"/>
                  <a:pt x="457713" y="54158"/>
                  <a:pt x="462089" y="55033"/>
                </a:cubicBezTo>
                <a:cubicBezTo>
                  <a:pt x="487632" y="60142"/>
                  <a:pt x="476430" y="56992"/>
                  <a:pt x="495956" y="63500"/>
                </a:cubicBezTo>
                <a:cubicBezTo>
                  <a:pt x="498778" y="67733"/>
                  <a:pt x="500825" y="72602"/>
                  <a:pt x="504422" y="76200"/>
                </a:cubicBezTo>
                <a:cubicBezTo>
                  <a:pt x="532647" y="104427"/>
                  <a:pt x="503008" y="63496"/>
                  <a:pt x="525589" y="97367"/>
                </a:cubicBezTo>
                <a:cubicBezTo>
                  <a:pt x="533040" y="119722"/>
                  <a:pt x="527346" y="106352"/>
                  <a:pt x="546756" y="135467"/>
                </a:cubicBezTo>
                <a:cubicBezTo>
                  <a:pt x="549578" y="139700"/>
                  <a:pt x="553613" y="143340"/>
                  <a:pt x="555222" y="148167"/>
                </a:cubicBezTo>
                <a:cubicBezTo>
                  <a:pt x="565864" y="180089"/>
                  <a:pt x="551509" y="140741"/>
                  <a:pt x="567922" y="173567"/>
                </a:cubicBezTo>
                <a:cubicBezTo>
                  <a:pt x="569918" y="177558"/>
                  <a:pt x="570160" y="182276"/>
                  <a:pt x="572156" y="186267"/>
                </a:cubicBezTo>
                <a:cubicBezTo>
                  <a:pt x="574431" y="190818"/>
                  <a:pt x="578556" y="194318"/>
                  <a:pt x="580622" y="198967"/>
                </a:cubicBezTo>
                <a:cubicBezTo>
                  <a:pt x="584247" y="207123"/>
                  <a:pt x="586267" y="215900"/>
                  <a:pt x="589089" y="224367"/>
                </a:cubicBezTo>
                <a:cubicBezTo>
                  <a:pt x="590500" y="228600"/>
                  <a:pt x="591326" y="233076"/>
                  <a:pt x="593322" y="237067"/>
                </a:cubicBezTo>
                <a:cubicBezTo>
                  <a:pt x="604064" y="258551"/>
                  <a:pt x="598288" y="248749"/>
                  <a:pt x="610256" y="266700"/>
                </a:cubicBezTo>
                <a:cubicBezTo>
                  <a:pt x="619935" y="295739"/>
                  <a:pt x="608501" y="259685"/>
                  <a:pt x="618722" y="300567"/>
                </a:cubicBezTo>
                <a:cubicBezTo>
                  <a:pt x="619804" y="304896"/>
                  <a:pt x="621545" y="309034"/>
                  <a:pt x="622956" y="313267"/>
                </a:cubicBezTo>
                <a:cubicBezTo>
                  <a:pt x="624367" y="323145"/>
                  <a:pt x="625633" y="333044"/>
                  <a:pt x="627189" y="342900"/>
                </a:cubicBezTo>
                <a:cubicBezTo>
                  <a:pt x="629866" y="359857"/>
                  <a:pt x="633760" y="376638"/>
                  <a:pt x="635656" y="393700"/>
                </a:cubicBezTo>
                <a:cubicBezTo>
                  <a:pt x="642543" y="455684"/>
                  <a:pt x="639139" y="419044"/>
                  <a:pt x="644122" y="503767"/>
                </a:cubicBezTo>
                <a:cubicBezTo>
                  <a:pt x="642711" y="527756"/>
                  <a:pt x="642997" y="551905"/>
                  <a:pt x="639889" y="575733"/>
                </a:cubicBezTo>
                <a:cubicBezTo>
                  <a:pt x="638735" y="584583"/>
                  <a:pt x="634244" y="592666"/>
                  <a:pt x="631422" y="601133"/>
                </a:cubicBezTo>
                <a:cubicBezTo>
                  <a:pt x="625579" y="618661"/>
                  <a:pt x="629665" y="610119"/>
                  <a:pt x="618722" y="626533"/>
                </a:cubicBezTo>
                <a:cubicBezTo>
                  <a:pt x="610659" y="650723"/>
                  <a:pt x="621141" y="630565"/>
                  <a:pt x="601789" y="643467"/>
                </a:cubicBezTo>
                <a:cubicBezTo>
                  <a:pt x="581850" y="656760"/>
                  <a:pt x="597165" y="655399"/>
                  <a:pt x="576389" y="664633"/>
                </a:cubicBezTo>
                <a:cubicBezTo>
                  <a:pt x="568233" y="668258"/>
                  <a:pt x="550989" y="673100"/>
                  <a:pt x="550989" y="673100"/>
                </a:cubicBezTo>
                <a:cubicBezTo>
                  <a:pt x="530584" y="686704"/>
                  <a:pt x="544258" y="680097"/>
                  <a:pt x="512889" y="685800"/>
                </a:cubicBezTo>
                <a:cubicBezTo>
                  <a:pt x="505810" y="687087"/>
                  <a:pt x="498819" y="688850"/>
                  <a:pt x="491722" y="690033"/>
                </a:cubicBezTo>
                <a:cubicBezTo>
                  <a:pt x="481880" y="691673"/>
                  <a:pt x="471951" y="692750"/>
                  <a:pt x="462089" y="694267"/>
                </a:cubicBezTo>
                <a:cubicBezTo>
                  <a:pt x="453605" y="695572"/>
                  <a:pt x="445156" y="697089"/>
                  <a:pt x="436689" y="698500"/>
                </a:cubicBezTo>
                <a:lnTo>
                  <a:pt x="220789" y="694267"/>
                </a:lnTo>
                <a:cubicBezTo>
                  <a:pt x="213627" y="694024"/>
                  <a:pt x="166080" y="687056"/>
                  <a:pt x="157289" y="685800"/>
                </a:cubicBezTo>
                <a:cubicBezTo>
                  <a:pt x="154467" y="681567"/>
                  <a:pt x="151779" y="677240"/>
                  <a:pt x="148822" y="673100"/>
                </a:cubicBezTo>
                <a:cubicBezTo>
                  <a:pt x="144721" y="667359"/>
                  <a:pt x="139277" y="662478"/>
                  <a:pt x="136122" y="656167"/>
                </a:cubicBezTo>
                <a:cubicBezTo>
                  <a:pt x="115402" y="614727"/>
                  <a:pt x="140917" y="644028"/>
                  <a:pt x="114956" y="618067"/>
                </a:cubicBezTo>
                <a:cubicBezTo>
                  <a:pt x="113545" y="613834"/>
                  <a:pt x="112718" y="609358"/>
                  <a:pt x="110722" y="605367"/>
                </a:cubicBezTo>
                <a:cubicBezTo>
                  <a:pt x="108447" y="600816"/>
                  <a:pt x="104322" y="597316"/>
                  <a:pt x="102256" y="592667"/>
                </a:cubicBezTo>
                <a:cubicBezTo>
                  <a:pt x="82108" y="547332"/>
                  <a:pt x="104482" y="583306"/>
                  <a:pt x="85322" y="554567"/>
                </a:cubicBezTo>
                <a:cubicBezTo>
                  <a:pt x="83911" y="548922"/>
                  <a:pt x="82687" y="543228"/>
                  <a:pt x="81089" y="537633"/>
                </a:cubicBezTo>
                <a:cubicBezTo>
                  <a:pt x="79863" y="533342"/>
                  <a:pt x="77824" y="529289"/>
                  <a:pt x="76856" y="524933"/>
                </a:cubicBezTo>
                <a:cubicBezTo>
                  <a:pt x="74994" y="516554"/>
                  <a:pt x="74704" y="507860"/>
                  <a:pt x="72622" y="499533"/>
                </a:cubicBezTo>
                <a:cubicBezTo>
                  <a:pt x="70457" y="490875"/>
                  <a:pt x="65907" y="482884"/>
                  <a:pt x="64156" y="474133"/>
                </a:cubicBezTo>
                <a:cubicBezTo>
                  <a:pt x="62151" y="464111"/>
                  <a:pt x="54370" y="423471"/>
                  <a:pt x="51456" y="419100"/>
                </a:cubicBezTo>
                <a:lnTo>
                  <a:pt x="42989" y="406400"/>
                </a:lnTo>
                <a:lnTo>
                  <a:pt x="26056" y="355600"/>
                </a:lnTo>
                <a:cubicBezTo>
                  <a:pt x="22427" y="344713"/>
                  <a:pt x="19716" y="337669"/>
                  <a:pt x="17589" y="325967"/>
                </a:cubicBezTo>
                <a:cubicBezTo>
                  <a:pt x="14208" y="307371"/>
                  <a:pt x="13220" y="289371"/>
                  <a:pt x="9122" y="270933"/>
                </a:cubicBezTo>
                <a:cubicBezTo>
                  <a:pt x="8154" y="266577"/>
                  <a:pt x="6300" y="262466"/>
                  <a:pt x="4889" y="258233"/>
                </a:cubicBezTo>
                <a:cubicBezTo>
                  <a:pt x="-1125" y="180051"/>
                  <a:pt x="-2117" y="194727"/>
                  <a:pt x="4889" y="93133"/>
                </a:cubicBezTo>
                <a:cubicBezTo>
                  <a:pt x="5196" y="88681"/>
                  <a:pt x="13113" y="82428"/>
                  <a:pt x="9122" y="80433"/>
                </a:cubicBezTo>
                <a:cubicBezTo>
                  <a:pt x="4571" y="78158"/>
                  <a:pt x="16884" y="95956"/>
                  <a:pt x="26056" y="973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/>
          <p:cNvSpPr/>
          <p:nvPr/>
        </p:nvSpPr>
        <p:spPr>
          <a:xfrm>
            <a:off x="5352373" y="4491781"/>
            <a:ext cx="3375095" cy="550180"/>
          </a:xfrm>
          <a:custGeom>
            <a:avLst/>
            <a:gdLst>
              <a:gd name="connsiteX0" fmla="*/ 2688287 w 2739566"/>
              <a:gd name="connsiteY0" fmla="*/ 108753 h 464353"/>
              <a:gd name="connsiteX1" fmla="*/ 2633254 w 2739566"/>
              <a:gd name="connsiteY1" fmla="*/ 100287 h 464353"/>
              <a:gd name="connsiteX2" fmla="*/ 2607854 w 2739566"/>
              <a:gd name="connsiteY2" fmla="*/ 96053 h 464353"/>
              <a:gd name="connsiteX3" fmla="*/ 2573987 w 2739566"/>
              <a:gd name="connsiteY3" fmla="*/ 91820 h 464353"/>
              <a:gd name="connsiteX4" fmla="*/ 2523187 w 2739566"/>
              <a:gd name="connsiteY4" fmla="*/ 83353 h 464353"/>
              <a:gd name="connsiteX5" fmla="*/ 2489321 w 2739566"/>
              <a:gd name="connsiteY5" fmla="*/ 79120 h 464353"/>
              <a:gd name="connsiteX6" fmla="*/ 2459687 w 2739566"/>
              <a:gd name="connsiteY6" fmla="*/ 74887 h 464353"/>
              <a:gd name="connsiteX7" fmla="*/ 2438521 w 2739566"/>
              <a:gd name="connsiteY7" fmla="*/ 70653 h 464353"/>
              <a:gd name="connsiteX8" fmla="*/ 2421587 w 2739566"/>
              <a:gd name="connsiteY8" fmla="*/ 66420 h 464353"/>
              <a:gd name="connsiteX9" fmla="*/ 2391954 w 2739566"/>
              <a:gd name="connsiteY9" fmla="*/ 62187 h 464353"/>
              <a:gd name="connsiteX10" fmla="*/ 2315754 w 2739566"/>
              <a:gd name="connsiteY10" fmla="*/ 53720 h 464353"/>
              <a:gd name="connsiteX11" fmla="*/ 2273421 w 2739566"/>
              <a:gd name="connsiteY11" fmla="*/ 49487 h 464353"/>
              <a:gd name="connsiteX12" fmla="*/ 2248021 w 2739566"/>
              <a:gd name="connsiteY12" fmla="*/ 45253 h 464353"/>
              <a:gd name="connsiteX13" fmla="*/ 2171821 w 2739566"/>
              <a:gd name="connsiteY13" fmla="*/ 36787 h 464353"/>
              <a:gd name="connsiteX14" fmla="*/ 2121021 w 2739566"/>
              <a:gd name="connsiteY14" fmla="*/ 28320 h 464353"/>
              <a:gd name="connsiteX15" fmla="*/ 2095621 w 2739566"/>
              <a:gd name="connsiteY15" fmla="*/ 24087 h 464353"/>
              <a:gd name="connsiteX16" fmla="*/ 2082921 w 2739566"/>
              <a:gd name="connsiteY16" fmla="*/ 19853 h 464353"/>
              <a:gd name="connsiteX17" fmla="*/ 2023654 w 2739566"/>
              <a:gd name="connsiteY17" fmla="*/ 11387 h 464353"/>
              <a:gd name="connsiteX18" fmla="*/ 1811987 w 2739566"/>
              <a:gd name="connsiteY18" fmla="*/ 11387 h 464353"/>
              <a:gd name="connsiteX19" fmla="*/ 1786587 w 2739566"/>
              <a:gd name="connsiteY19" fmla="*/ 19853 h 464353"/>
              <a:gd name="connsiteX20" fmla="*/ 1761187 w 2739566"/>
              <a:gd name="connsiteY20" fmla="*/ 32553 h 464353"/>
              <a:gd name="connsiteX21" fmla="*/ 1744254 w 2739566"/>
              <a:gd name="connsiteY21" fmla="*/ 41020 h 464353"/>
              <a:gd name="connsiteX22" fmla="*/ 1727321 w 2739566"/>
              <a:gd name="connsiteY22" fmla="*/ 45253 h 464353"/>
              <a:gd name="connsiteX23" fmla="*/ 1617254 w 2739566"/>
              <a:gd name="connsiteY23" fmla="*/ 57953 h 464353"/>
              <a:gd name="connsiteX24" fmla="*/ 1566454 w 2739566"/>
              <a:gd name="connsiteY24" fmla="*/ 62187 h 464353"/>
              <a:gd name="connsiteX25" fmla="*/ 1549521 w 2739566"/>
              <a:gd name="connsiteY25" fmla="*/ 66420 h 464353"/>
              <a:gd name="connsiteX26" fmla="*/ 1545287 w 2739566"/>
              <a:gd name="connsiteY26" fmla="*/ 96053 h 464353"/>
              <a:gd name="connsiteX27" fmla="*/ 1532587 w 2739566"/>
              <a:gd name="connsiteY27" fmla="*/ 121453 h 464353"/>
              <a:gd name="connsiteX28" fmla="*/ 1524121 w 2739566"/>
              <a:gd name="connsiteY28" fmla="*/ 138387 h 464353"/>
              <a:gd name="connsiteX29" fmla="*/ 1494487 w 2739566"/>
              <a:gd name="connsiteY29" fmla="*/ 155320 h 464353"/>
              <a:gd name="connsiteX30" fmla="*/ 1469087 w 2739566"/>
              <a:gd name="connsiteY30" fmla="*/ 180720 h 464353"/>
              <a:gd name="connsiteX31" fmla="*/ 1430987 w 2739566"/>
              <a:gd name="connsiteY31" fmla="*/ 206120 h 464353"/>
              <a:gd name="connsiteX32" fmla="*/ 1418287 w 2739566"/>
              <a:gd name="connsiteY32" fmla="*/ 214587 h 464353"/>
              <a:gd name="connsiteX33" fmla="*/ 1405587 w 2739566"/>
              <a:gd name="connsiteY33" fmla="*/ 218820 h 464353"/>
              <a:gd name="connsiteX34" fmla="*/ 1367487 w 2739566"/>
              <a:gd name="connsiteY34" fmla="*/ 235753 h 464353"/>
              <a:gd name="connsiteX35" fmla="*/ 1337854 w 2739566"/>
              <a:gd name="connsiteY35" fmla="*/ 248453 h 464353"/>
              <a:gd name="connsiteX36" fmla="*/ 1312454 w 2739566"/>
              <a:gd name="connsiteY36" fmla="*/ 261153 h 464353"/>
              <a:gd name="connsiteX37" fmla="*/ 1299754 w 2739566"/>
              <a:gd name="connsiteY37" fmla="*/ 269620 h 464353"/>
              <a:gd name="connsiteX38" fmla="*/ 1181221 w 2739566"/>
              <a:gd name="connsiteY38" fmla="*/ 282320 h 464353"/>
              <a:gd name="connsiteX39" fmla="*/ 1028821 w 2739566"/>
              <a:gd name="connsiteY39" fmla="*/ 278087 h 464353"/>
              <a:gd name="connsiteX40" fmla="*/ 994954 w 2739566"/>
              <a:gd name="connsiteY40" fmla="*/ 269620 h 464353"/>
              <a:gd name="connsiteX41" fmla="*/ 927221 w 2739566"/>
              <a:gd name="connsiteY41" fmla="*/ 261153 h 464353"/>
              <a:gd name="connsiteX42" fmla="*/ 842554 w 2739566"/>
              <a:gd name="connsiteY42" fmla="*/ 248453 h 464353"/>
              <a:gd name="connsiteX43" fmla="*/ 829854 w 2739566"/>
              <a:gd name="connsiteY43" fmla="*/ 244220 h 464353"/>
              <a:gd name="connsiteX44" fmla="*/ 783287 w 2739566"/>
              <a:gd name="connsiteY44" fmla="*/ 235753 h 464353"/>
              <a:gd name="connsiteX45" fmla="*/ 753654 w 2739566"/>
              <a:gd name="connsiteY45" fmla="*/ 223053 h 464353"/>
              <a:gd name="connsiteX46" fmla="*/ 740954 w 2739566"/>
              <a:gd name="connsiteY46" fmla="*/ 218820 h 464353"/>
              <a:gd name="connsiteX47" fmla="*/ 690154 w 2739566"/>
              <a:gd name="connsiteY47" fmla="*/ 206120 h 464353"/>
              <a:gd name="connsiteX48" fmla="*/ 673221 w 2739566"/>
              <a:gd name="connsiteY48" fmla="*/ 201887 h 464353"/>
              <a:gd name="connsiteX49" fmla="*/ 660521 w 2739566"/>
              <a:gd name="connsiteY49" fmla="*/ 193420 h 464353"/>
              <a:gd name="connsiteX50" fmla="*/ 635121 w 2739566"/>
              <a:gd name="connsiteY50" fmla="*/ 184953 h 464353"/>
              <a:gd name="connsiteX51" fmla="*/ 622421 w 2739566"/>
              <a:gd name="connsiteY51" fmla="*/ 176487 h 464353"/>
              <a:gd name="connsiteX52" fmla="*/ 563154 w 2739566"/>
              <a:gd name="connsiteY52" fmla="*/ 159553 h 464353"/>
              <a:gd name="connsiteX53" fmla="*/ 546221 w 2739566"/>
              <a:gd name="connsiteY53" fmla="*/ 151087 h 464353"/>
              <a:gd name="connsiteX54" fmla="*/ 516587 w 2739566"/>
              <a:gd name="connsiteY54" fmla="*/ 142620 h 464353"/>
              <a:gd name="connsiteX55" fmla="*/ 478487 w 2739566"/>
              <a:gd name="connsiteY55" fmla="*/ 129920 h 464353"/>
              <a:gd name="connsiteX56" fmla="*/ 440387 w 2739566"/>
              <a:gd name="connsiteY56" fmla="*/ 112987 h 464353"/>
              <a:gd name="connsiteX57" fmla="*/ 427687 w 2739566"/>
              <a:gd name="connsiteY57" fmla="*/ 108753 h 464353"/>
              <a:gd name="connsiteX58" fmla="*/ 414987 w 2739566"/>
              <a:gd name="connsiteY58" fmla="*/ 104520 h 464353"/>
              <a:gd name="connsiteX59" fmla="*/ 368421 w 2739566"/>
              <a:gd name="connsiteY59" fmla="*/ 87587 h 464353"/>
              <a:gd name="connsiteX60" fmla="*/ 351487 w 2739566"/>
              <a:gd name="connsiteY60" fmla="*/ 83353 h 464353"/>
              <a:gd name="connsiteX61" fmla="*/ 304921 w 2739566"/>
              <a:gd name="connsiteY61" fmla="*/ 74887 h 464353"/>
              <a:gd name="connsiteX62" fmla="*/ 160987 w 2739566"/>
              <a:gd name="connsiteY62" fmla="*/ 79120 h 464353"/>
              <a:gd name="connsiteX63" fmla="*/ 139821 w 2739566"/>
              <a:gd name="connsiteY63" fmla="*/ 83353 h 464353"/>
              <a:gd name="connsiteX64" fmla="*/ 114421 w 2739566"/>
              <a:gd name="connsiteY64" fmla="*/ 91820 h 464353"/>
              <a:gd name="connsiteX65" fmla="*/ 89021 w 2739566"/>
              <a:gd name="connsiteY65" fmla="*/ 112987 h 464353"/>
              <a:gd name="connsiteX66" fmla="*/ 80554 w 2739566"/>
              <a:gd name="connsiteY66" fmla="*/ 125687 h 464353"/>
              <a:gd name="connsiteX67" fmla="*/ 67854 w 2739566"/>
              <a:gd name="connsiteY67" fmla="*/ 138387 h 464353"/>
              <a:gd name="connsiteX68" fmla="*/ 59387 w 2739566"/>
              <a:gd name="connsiteY68" fmla="*/ 155320 h 464353"/>
              <a:gd name="connsiteX69" fmla="*/ 38221 w 2739566"/>
              <a:gd name="connsiteY69" fmla="*/ 180720 h 464353"/>
              <a:gd name="connsiteX70" fmla="*/ 25521 w 2739566"/>
              <a:gd name="connsiteY70" fmla="*/ 218820 h 464353"/>
              <a:gd name="connsiteX71" fmla="*/ 17054 w 2739566"/>
              <a:gd name="connsiteY71" fmla="*/ 244220 h 464353"/>
              <a:gd name="connsiteX72" fmla="*/ 12821 w 2739566"/>
              <a:gd name="connsiteY72" fmla="*/ 265387 h 464353"/>
              <a:gd name="connsiteX73" fmla="*/ 8587 w 2739566"/>
              <a:gd name="connsiteY73" fmla="*/ 295020 h 464353"/>
              <a:gd name="connsiteX74" fmla="*/ 4354 w 2739566"/>
              <a:gd name="connsiteY74" fmla="*/ 311953 h 464353"/>
              <a:gd name="connsiteX75" fmla="*/ 4354 w 2739566"/>
              <a:gd name="connsiteY75" fmla="*/ 405087 h 464353"/>
              <a:gd name="connsiteX76" fmla="*/ 29754 w 2739566"/>
              <a:gd name="connsiteY76" fmla="*/ 426253 h 464353"/>
              <a:gd name="connsiteX77" fmla="*/ 46687 w 2739566"/>
              <a:gd name="connsiteY77" fmla="*/ 430487 h 464353"/>
              <a:gd name="connsiteX78" fmla="*/ 80554 w 2739566"/>
              <a:gd name="connsiteY78" fmla="*/ 443187 h 464353"/>
              <a:gd name="connsiteX79" fmla="*/ 110187 w 2739566"/>
              <a:gd name="connsiteY79" fmla="*/ 447420 h 464353"/>
              <a:gd name="connsiteX80" fmla="*/ 135587 w 2739566"/>
              <a:gd name="connsiteY80" fmla="*/ 455887 h 464353"/>
              <a:gd name="connsiteX81" fmla="*/ 169454 w 2739566"/>
              <a:gd name="connsiteY81" fmla="*/ 460120 h 464353"/>
              <a:gd name="connsiteX82" fmla="*/ 199087 w 2739566"/>
              <a:gd name="connsiteY82" fmla="*/ 464353 h 464353"/>
              <a:gd name="connsiteX83" fmla="*/ 385354 w 2739566"/>
              <a:gd name="connsiteY83" fmla="*/ 460120 h 464353"/>
              <a:gd name="connsiteX84" fmla="*/ 410754 w 2739566"/>
              <a:gd name="connsiteY84" fmla="*/ 455887 h 464353"/>
              <a:gd name="connsiteX85" fmla="*/ 444621 w 2739566"/>
              <a:gd name="connsiteY85" fmla="*/ 451653 h 464353"/>
              <a:gd name="connsiteX86" fmla="*/ 470021 w 2739566"/>
              <a:gd name="connsiteY86" fmla="*/ 447420 h 464353"/>
              <a:gd name="connsiteX87" fmla="*/ 499654 w 2739566"/>
              <a:gd name="connsiteY87" fmla="*/ 443187 h 464353"/>
              <a:gd name="connsiteX88" fmla="*/ 846787 w 2739566"/>
              <a:gd name="connsiteY88" fmla="*/ 447420 h 464353"/>
              <a:gd name="connsiteX89" fmla="*/ 884887 w 2739566"/>
              <a:gd name="connsiteY89" fmla="*/ 451653 h 464353"/>
              <a:gd name="connsiteX90" fmla="*/ 939921 w 2739566"/>
              <a:gd name="connsiteY90" fmla="*/ 455887 h 464353"/>
              <a:gd name="connsiteX91" fmla="*/ 1989787 w 2739566"/>
              <a:gd name="connsiteY91" fmla="*/ 451653 h 464353"/>
              <a:gd name="connsiteX92" fmla="*/ 2303054 w 2739566"/>
              <a:gd name="connsiteY92" fmla="*/ 443187 h 464353"/>
              <a:gd name="connsiteX93" fmla="*/ 2379254 w 2739566"/>
              <a:gd name="connsiteY93" fmla="*/ 434720 h 464353"/>
              <a:gd name="connsiteX94" fmla="*/ 2540121 w 2739566"/>
              <a:gd name="connsiteY94" fmla="*/ 426253 h 464353"/>
              <a:gd name="connsiteX95" fmla="*/ 2573987 w 2739566"/>
              <a:gd name="connsiteY95" fmla="*/ 417787 h 464353"/>
              <a:gd name="connsiteX96" fmla="*/ 2633254 w 2739566"/>
              <a:gd name="connsiteY96" fmla="*/ 409320 h 464353"/>
              <a:gd name="connsiteX97" fmla="*/ 2645954 w 2739566"/>
              <a:gd name="connsiteY97" fmla="*/ 405087 h 464353"/>
              <a:gd name="connsiteX98" fmla="*/ 2684054 w 2739566"/>
              <a:gd name="connsiteY98" fmla="*/ 388153 h 464353"/>
              <a:gd name="connsiteX99" fmla="*/ 2696754 w 2739566"/>
              <a:gd name="connsiteY99" fmla="*/ 383920 h 464353"/>
              <a:gd name="connsiteX100" fmla="*/ 2705221 w 2739566"/>
              <a:gd name="connsiteY100" fmla="*/ 371220 h 464353"/>
              <a:gd name="connsiteX101" fmla="*/ 2717921 w 2739566"/>
              <a:gd name="connsiteY101" fmla="*/ 362753 h 464353"/>
              <a:gd name="connsiteX102" fmla="*/ 2722154 w 2739566"/>
              <a:gd name="connsiteY102" fmla="*/ 350053 h 464353"/>
              <a:gd name="connsiteX103" fmla="*/ 2730621 w 2739566"/>
              <a:gd name="connsiteY103" fmla="*/ 337353 h 464353"/>
              <a:gd name="connsiteX104" fmla="*/ 2734854 w 2739566"/>
              <a:gd name="connsiteY104" fmla="*/ 290787 h 464353"/>
              <a:gd name="connsiteX105" fmla="*/ 2739087 w 2739566"/>
              <a:gd name="connsiteY105" fmla="*/ 265387 h 464353"/>
              <a:gd name="connsiteX106" fmla="*/ 2726387 w 2739566"/>
              <a:gd name="connsiteY106" fmla="*/ 256920 h 4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2739566" h="464353">
                <a:moveTo>
                  <a:pt x="2688287" y="108753"/>
                </a:moveTo>
                <a:cubicBezTo>
                  <a:pt x="2647852" y="100666"/>
                  <a:pt x="2687090" y="107978"/>
                  <a:pt x="2633254" y="100287"/>
                </a:cubicBezTo>
                <a:cubicBezTo>
                  <a:pt x="2624757" y="99073"/>
                  <a:pt x="2616351" y="97267"/>
                  <a:pt x="2607854" y="96053"/>
                </a:cubicBezTo>
                <a:cubicBezTo>
                  <a:pt x="2596592" y="94444"/>
                  <a:pt x="2585238" y="93508"/>
                  <a:pt x="2573987" y="91820"/>
                </a:cubicBezTo>
                <a:cubicBezTo>
                  <a:pt x="2557010" y="89273"/>
                  <a:pt x="2540221" y="85482"/>
                  <a:pt x="2523187" y="83353"/>
                </a:cubicBezTo>
                <a:lnTo>
                  <a:pt x="2489321" y="79120"/>
                </a:lnTo>
                <a:cubicBezTo>
                  <a:pt x="2479430" y="77801"/>
                  <a:pt x="2469529" y="76527"/>
                  <a:pt x="2459687" y="74887"/>
                </a:cubicBezTo>
                <a:cubicBezTo>
                  <a:pt x="2452590" y="73704"/>
                  <a:pt x="2445545" y="72214"/>
                  <a:pt x="2438521" y="70653"/>
                </a:cubicBezTo>
                <a:cubicBezTo>
                  <a:pt x="2432841" y="69391"/>
                  <a:pt x="2427312" y="67461"/>
                  <a:pt x="2421587" y="66420"/>
                </a:cubicBezTo>
                <a:cubicBezTo>
                  <a:pt x="2411770" y="64635"/>
                  <a:pt x="2401861" y="63376"/>
                  <a:pt x="2391954" y="62187"/>
                </a:cubicBezTo>
                <a:lnTo>
                  <a:pt x="2315754" y="53720"/>
                </a:lnTo>
                <a:cubicBezTo>
                  <a:pt x="2301653" y="52209"/>
                  <a:pt x="2287409" y="51819"/>
                  <a:pt x="2273421" y="49487"/>
                </a:cubicBezTo>
                <a:cubicBezTo>
                  <a:pt x="2264954" y="48076"/>
                  <a:pt x="2256538" y="46318"/>
                  <a:pt x="2248021" y="45253"/>
                </a:cubicBezTo>
                <a:cubicBezTo>
                  <a:pt x="2200464" y="39308"/>
                  <a:pt x="2214868" y="43244"/>
                  <a:pt x="2171821" y="36787"/>
                </a:cubicBezTo>
                <a:cubicBezTo>
                  <a:pt x="2154844" y="34240"/>
                  <a:pt x="2137954" y="31142"/>
                  <a:pt x="2121021" y="28320"/>
                </a:cubicBezTo>
                <a:lnTo>
                  <a:pt x="2095621" y="24087"/>
                </a:lnTo>
                <a:cubicBezTo>
                  <a:pt x="2091388" y="22676"/>
                  <a:pt x="2087250" y="20935"/>
                  <a:pt x="2082921" y="19853"/>
                </a:cubicBezTo>
                <a:cubicBezTo>
                  <a:pt x="2061360" y="14463"/>
                  <a:pt x="2047353" y="14020"/>
                  <a:pt x="2023654" y="11387"/>
                </a:cubicBezTo>
                <a:cubicBezTo>
                  <a:pt x="1945833" y="-8072"/>
                  <a:pt x="1989109" y="1168"/>
                  <a:pt x="1811987" y="11387"/>
                </a:cubicBezTo>
                <a:cubicBezTo>
                  <a:pt x="1803077" y="11901"/>
                  <a:pt x="1786587" y="19853"/>
                  <a:pt x="1786587" y="19853"/>
                </a:cubicBezTo>
                <a:cubicBezTo>
                  <a:pt x="1762179" y="36126"/>
                  <a:pt x="1785726" y="22036"/>
                  <a:pt x="1761187" y="32553"/>
                </a:cubicBezTo>
                <a:cubicBezTo>
                  <a:pt x="1755387" y="35039"/>
                  <a:pt x="1750163" y="38804"/>
                  <a:pt x="1744254" y="41020"/>
                </a:cubicBezTo>
                <a:cubicBezTo>
                  <a:pt x="1738806" y="43063"/>
                  <a:pt x="1733010" y="44034"/>
                  <a:pt x="1727321" y="45253"/>
                </a:cubicBezTo>
                <a:cubicBezTo>
                  <a:pt x="1665987" y="58396"/>
                  <a:pt x="1694348" y="52446"/>
                  <a:pt x="1617254" y="57953"/>
                </a:cubicBezTo>
                <a:cubicBezTo>
                  <a:pt x="1600305" y="59164"/>
                  <a:pt x="1583387" y="60776"/>
                  <a:pt x="1566454" y="62187"/>
                </a:cubicBezTo>
                <a:cubicBezTo>
                  <a:pt x="1560810" y="63598"/>
                  <a:pt x="1552605" y="61486"/>
                  <a:pt x="1549521" y="66420"/>
                </a:cubicBezTo>
                <a:cubicBezTo>
                  <a:pt x="1544233" y="74881"/>
                  <a:pt x="1547244" y="86269"/>
                  <a:pt x="1545287" y="96053"/>
                </a:cubicBezTo>
                <a:cubicBezTo>
                  <a:pt x="1542301" y="110983"/>
                  <a:pt x="1540273" y="108002"/>
                  <a:pt x="1532587" y="121453"/>
                </a:cubicBezTo>
                <a:cubicBezTo>
                  <a:pt x="1529456" y="126932"/>
                  <a:pt x="1528161" y="133539"/>
                  <a:pt x="1524121" y="138387"/>
                </a:cubicBezTo>
                <a:cubicBezTo>
                  <a:pt x="1517118" y="146791"/>
                  <a:pt x="1502392" y="148996"/>
                  <a:pt x="1494487" y="155320"/>
                </a:cubicBezTo>
                <a:cubicBezTo>
                  <a:pt x="1485137" y="162800"/>
                  <a:pt x="1479050" y="174078"/>
                  <a:pt x="1469087" y="180720"/>
                </a:cubicBezTo>
                <a:lnTo>
                  <a:pt x="1430987" y="206120"/>
                </a:lnTo>
                <a:cubicBezTo>
                  <a:pt x="1426754" y="208942"/>
                  <a:pt x="1423114" y="212978"/>
                  <a:pt x="1418287" y="214587"/>
                </a:cubicBezTo>
                <a:lnTo>
                  <a:pt x="1405587" y="218820"/>
                </a:lnTo>
                <a:cubicBezTo>
                  <a:pt x="1368223" y="243730"/>
                  <a:pt x="1427951" y="205519"/>
                  <a:pt x="1367487" y="235753"/>
                </a:cubicBezTo>
                <a:cubicBezTo>
                  <a:pt x="1346563" y="246216"/>
                  <a:pt x="1356541" y="242225"/>
                  <a:pt x="1337854" y="248453"/>
                </a:cubicBezTo>
                <a:cubicBezTo>
                  <a:pt x="1301457" y="272719"/>
                  <a:pt x="1347508" y="243626"/>
                  <a:pt x="1312454" y="261153"/>
                </a:cubicBezTo>
                <a:cubicBezTo>
                  <a:pt x="1307903" y="263428"/>
                  <a:pt x="1304670" y="268309"/>
                  <a:pt x="1299754" y="269620"/>
                </a:cubicBezTo>
                <a:cubicBezTo>
                  <a:pt x="1262450" y="279568"/>
                  <a:pt x="1218899" y="279965"/>
                  <a:pt x="1181221" y="282320"/>
                </a:cubicBezTo>
                <a:cubicBezTo>
                  <a:pt x="1130421" y="280909"/>
                  <a:pt x="1079523" y="281544"/>
                  <a:pt x="1028821" y="278087"/>
                </a:cubicBezTo>
                <a:cubicBezTo>
                  <a:pt x="1017211" y="277295"/>
                  <a:pt x="1006432" y="271533"/>
                  <a:pt x="994954" y="269620"/>
                </a:cubicBezTo>
                <a:cubicBezTo>
                  <a:pt x="972510" y="265879"/>
                  <a:pt x="949665" y="264893"/>
                  <a:pt x="927221" y="261153"/>
                </a:cubicBezTo>
                <a:cubicBezTo>
                  <a:pt x="865199" y="250817"/>
                  <a:pt x="893455" y="254817"/>
                  <a:pt x="842554" y="248453"/>
                </a:cubicBezTo>
                <a:cubicBezTo>
                  <a:pt x="838321" y="247042"/>
                  <a:pt x="834210" y="245188"/>
                  <a:pt x="829854" y="244220"/>
                </a:cubicBezTo>
                <a:cubicBezTo>
                  <a:pt x="795864" y="236667"/>
                  <a:pt x="814122" y="243462"/>
                  <a:pt x="783287" y="235753"/>
                </a:cubicBezTo>
                <a:cubicBezTo>
                  <a:pt x="767397" y="231780"/>
                  <a:pt x="770623" y="230325"/>
                  <a:pt x="753654" y="223053"/>
                </a:cubicBezTo>
                <a:cubicBezTo>
                  <a:pt x="749553" y="221295"/>
                  <a:pt x="745259" y="219994"/>
                  <a:pt x="740954" y="218820"/>
                </a:cubicBezTo>
                <a:cubicBezTo>
                  <a:pt x="740916" y="218810"/>
                  <a:pt x="698640" y="208241"/>
                  <a:pt x="690154" y="206120"/>
                </a:cubicBezTo>
                <a:lnTo>
                  <a:pt x="673221" y="201887"/>
                </a:lnTo>
                <a:cubicBezTo>
                  <a:pt x="668988" y="199065"/>
                  <a:pt x="665170" y="195486"/>
                  <a:pt x="660521" y="193420"/>
                </a:cubicBezTo>
                <a:cubicBezTo>
                  <a:pt x="652366" y="189795"/>
                  <a:pt x="642547" y="189903"/>
                  <a:pt x="635121" y="184953"/>
                </a:cubicBezTo>
                <a:cubicBezTo>
                  <a:pt x="630888" y="182131"/>
                  <a:pt x="627202" y="178226"/>
                  <a:pt x="622421" y="176487"/>
                </a:cubicBezTo>
                <a:cubicBezTo>
                  <a:pt x="602521" y="169251"/>
                  <a:pt x="582240" y="169096"/>
                  <a:pt x="563154" y="159553"/>
                </a:cubicBezTo>
                <a:cubicBezTo>
                  <a:pt x="557510" y="156731"/>
                  <a:pt x="552021" y="153573"/>
                  <a:pt x="546221" y="151087"/>
                </a:cubicBezTo>
                <a:cubicBezTo>
                  <a:pt x="531937" y="144965"/>
                  <a:pt x="532718" y="147997"/>
                  <a:pt x="516587" y="142620"/>
                </a:cubicBezTo>
                <a:cubicBezTo>
                  <a:pt x="468763" y="126679"/>
                  <a:pt x="519068" y="140064"/>
                  <a:pt x="478487" y="129920"/>
                </a:cubicBezTo>
                <a:cubicBezTo>
                  <a:pt x="458360" y="116501"/>
                  <a:pt x="470616" y="123063"/>
                  <a:pt x="440387" y="112987"/>
                </a:cubicBezTo>
                <a:lnTo>
                  <a:pt x="427687" y="108753"/>
                </a:lnTo>
                <a:lnTo>
                  <a:pt x="414987" y="104520"/>
                </a:lnTo>
                <a:cubicBezTo>
                  <a:pt x="392605" y="89598"/>
                  <a:pt x="407224" y="97288"/>
                  <a:pt x="368421" y="87587"/>
                </a:cubicBezTo>
                <a:cubicBezTo>
                  <a:pt x="362776" y="86176"/>
                  <a:pt x="357192" y="84494"/>
                  <a:pt x="351487" y="83353"/>
                </a:cubicBezTo>
                <a:cubicBezTo>
                  <a:pt x="321904" y="77437"/>
                  <a:pt x="337418" y="80303"/>
                  <a:pt x="304921" y="74887"/>
                </a:cubicBezTo>
                <a:cubicBezTo>
                  <a:pt x="256943" y="76298"/>
                  <a:pt x="208923" y="76662"/>
                  <a:pt x="160987" y="79120"/>
                </a:cubicBezTo>
                <a:cubicBezTo>
                  <a:pt x="153801" y="79488"/>
                  <a:pt x="146763" y="81460"/>
                  <a:pt x="139821" y="83353"/>
                </a:cubicBezTo>
                <a:cubicBezTo>
                  <a:pt x="131211" y="85701"/>
                  <a:pt x="114421" y="91820"/>
                  <a:pt x="114421" y="91820"/>
                </a:cubicBezTo>
                <a:cubicBezTo>
                  <a:pt x="101934" y="100145"/>
                  <a:pt x="99207" y="100764"/>
                  <a:pt x="89021" y="112987"/>
                </a:cubicBezTo>
                <a:cubicBezTo>
                  <a:pt x="85764" y="116896"/>
                  <a:pt x="83811" y="121778"/>
                  <a:pt x="80554" y="125687"/>
                </a:cubicBezTo>
                <a:cubicBezTo>
                  <a:pt x="76721" y="130286"/>
                  <a:pt x="71334" y="133515"/>
                  <a:pt x="67854" y="138387"/>
                </a:cubicBezTo>
                <a:cubicBezTo>
                  <a:pt x="64186" y="143522"/>
                  <a:pt x="62518" y="149841"/>
                  <a:pt x="59387" y="155320"/>
                </a:cubicBezTo>
                <a:cubicBezTo>
                  <a:pt x="51527" y="169074"/>
                  <a:pt x="49897" y="169044"/>
                  <a:pt x="38221" y="180720"/>
                </a:cubicBezTo>
                <a:lnTo>
                  <a:pt x="25521" y="218820"/>
                </a:lnTo>
                <a:lnTo>
                  <a:pt x="17054" y="244220"/>
                </a:lnTo>
                <a:cubicBezTo>
                  <a:pt x="15643" y="251276"/>
                  <a:pt x="14004" y="258290"/>
                  <a:pt x="12821" y="265387"/>
                </a:cubicBezTo>
                <a:cubicBezTo>
                  <a:pt x="11181" y="275229"/>
                  <a:pt x="10372" y="285203"/>
                  <a:pt x="8587" y="295020"/>
                </a:cubicBezTo>
                <a:cubicBezTo>
                  <a:pt x="7546" y="300744"/>
                  <a:pt x="5765" y="306309"/>
                  <a:pt x="4354" y="311953"/>
                </a:cubicBezTo>
                <a:cubicBezTo>
                  <a:pt x="2085" y="339183"/>
                  <a:pt x="-4192" y="377313"/>
                  <a:pt x="4354" y="405087"/>
                </a:cubicBezTo>
                <a:cubicBezTo>
                  <a:pt x="5899" y="410109"/>
                  <a:pt x="24609" y="424048"/>
                  <a:pt x="29754" y="426253"/>
                </a:cubicBezTo>
                <a:cubicBezTo>
                  <a:pt x="35102" y="428545"/>
                  <a:pt x="41167" y="428647"/>
                  <a:pt x="46687" y="430487"/>
                </a:cubicBezTo>
                <a:cubicBezTo>
                  <a:pt x="50729" y="431834"/>
                  <a:pt x="73134" y="441703"/>
                  <a:pt x="80554" y="443187"/>
                </a:cubicBezTo>
                <a:cubicBezTo>
                  <a:pt x="90338" y="445144"/>
                  <a:pt x="100309" y="446009"/>
                  <a:pt x="110187" y="447420"/>
                </a:cubicBezTo>
                <a:cubicBezTo>
                  <a:pt x="118654" y="450242"/>
                  <a:pt x="126860" y="454017"/>
                  <a:pt x="135587" y="455887"/>
                </a:cubicBezTo>
                <a:cubicBezTo>
                  <a:pt x="146711" y="458271"/>
                  <a:pt x="158177" y="458617"/>
                  <a:pt x="169454" y="460120"/>
                </a:cubicBezTo>
                <a:lnTo>
                  <a:pt x="199087" y="464353"/>
                </a:lnTo>
                <a:lnTo>
                  <a:pt x="385354" y="460120"/>
                </a:lnTo>
                <a:cubicBezTo>
                  <a:pt x="393931" y="459777"/>
                  <a:pt x="402257" y="457101"/>
                  <a:pt x="410754" y="455887"/>
                </a:cubicBezTo>
                <a:cubicBezTo>
                  <a:pt x="422017" y="454278"/>
                  <a:pt x="433358" y="453262"/>
                  <a:pt x="444621" y="451653"/>
                </a:cubicBezTo>
                <a:cubicBezTo>
                  <a:pt x="453118" y="450439"/>
                  <a:pt x="461537" y="448725"/>
                  <a:pt x="470021" y="447420"/>
                </a:cubicBezTo>
                <a:cubicBezTo>
                  <a:pt x="479883" y="445903"/>
                  <a:pt x="489776" y="444598"/>
                  <a:pt x="499654" y="443187"/>
                </a:cubicBezTo>
                <a:lnTo>
                  <a:pt x="846787" y="447420"/>
                </a:lnTo>
                <a:cubicBezTo>
                  <a:pt x="859562" y="447701"/>
                  <a:pt x="872161" y="450496"/>
                  <a:pt x="884887" y="451653"/>
                </a:cubicBezTo>
                <a:cubicBezTo>
                  <a:pt x="903210" y="453319"/>
                  <a:pt x="921576" y="454476"/>
                  <a:pt x="939921" y="455887"/>
                </a:cubicBezTo>
                <a:lnTo>
                  <a:pt x="1989787" y="451653"/>
                </a:lnTo>
                <a:cubicBezTo>
                  <a:pt x="2168038" y="450469"/>
                  <a:pt x="2169490" y="449547"/>
                  <a:pt x="2303054" y="443187"/>
                </a:cubicBezTo>
                <a:cubicBezTo>
                  <a:pt x="2330344" y="439775"/>
                  <a:pt x="2351340" y="436867"/>
                  <a:pt x="2379254" y="434720"/>
                </a:cubicBezTo>
                <a:cubicBezTo>
                  <a:pt x="2432728" y="430607"/>
                  <a:pt x="2486585" y="428687"/>
                  <a:pt x="2540121" y="426253"/>
                </a:cubicBezTo>
                <a:cubicBezTo>
                  <a:pt x="2551410" y="423431"/>
                  <a:pt x="2562441" y="419230"/>
                  <a:pt x="2573987" y="417787"/>
                </a:cubicBezTo>
                <a:cubicBezTo>
                  <a:pt x="2588626" y="415957"/>
                  <a:pt x="2617565" y="412806"/>
                  <a:pt x="2633254" y="409320"/>
                </a:cubicBezTo>
                <a:cubicBezTo>
                  <a:pt x="2637610" y="408352"/>
                  <a:pt x="2641721" y="406498"/>
                  <a:pt x="2645954" y="405087"/>
                </a:cubicBezTo>
                <a:cubicBezTo>
                  <a:pt x="2666079" y="391670"/>
                  <a:pt x="2653828" y="398228"/>
                  <a:pt x="2684054" y="388153"/>
                </a:cubicBezTo>
                <a:lnTo>
                  <a:pt x="2696754" y="383920"/>
                </a:lnTo>
                <a:cubicBezTo>
                  <a:pt x="2699576" y="379687"/>
                  <a:pt x="2701623" y="374818"/>
                  <a:pt x="2705221" y="371220"/>
                </a:cubicBezTo>
                <a:cubicBezTo>
                  <a:pt x="2708819" y="367622"/>
                  <a:pt x="2714743" y="366726"/>
                  <a:pt x="2717921" y="362753"/>
                </a:cubicBezTo>
                <a:cubicBezTo>
                  <a:pt x="2720709" y="359268"/>
                  <a:pt x="2720158" y="354044"/>
                  <a:pt x="2722154" y="350053"/>
                </a:cubicBezTo>
                <a:cubicBezTo>
                  <a:pt x="2724429" y="345502"/>
                  <a:pt x="2727799" y="341586"/>
                  <a:pt x="2730621" y="337353"/>
                </a:cubicBezTo>
                <a:cubicBezTo>
                  <a:pt x="2732032" y="321831"/>
                  <a:pt x="2733033" y="306266"/>
                  <a:pt x="2734854" y="290787"/>
                </a:cubicBezTo>
                <a:cubicBezTo>
                  <a:pt x="2735857" y="282262"/>
                  <a:pt x="2741169" y="273714"/>
                  <a:pt x="2739087" y="265387"/>
                </a:cubicBezTo>
                <a:cubicBezTo>
                  <a:pt x="2737853" y="260451"/>
                  <a:pt x="2726387" y="256920"/>
                  <a:pt x="2726387" y="256920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/>
          <p:cNvSpPr/>
          <p:nvPr/>
        </p:nvSpPr>
        <p:spPr>
          <a:xfrm>
            <a:off x="5651875" y="2157883"/>
            <a:ext cx="2595188" cy="2445599"/>
          </a:xfrm>
          <a:custGeom>
            <a:avLst/>
            <a:gdLst>
              <a:gd name="connsiteX0" fmla="*/ 29633 w 2106515"/>
              <a:gd name="connsiteY0" fmla="*/ 1934633 h 2064089"/>
              <a:gd name="connsiteX1" fmla="*/ 21166 w 2106515"/>
              <a:gd name="connsiteY1" fmla="*/ 1883833 h 2064089"/>
              <a:gd name="connsiteX2" fmla="*/ 12700 w 2106515"/>
              <a:gd name="connsiteY2" fmla="*/ 1858433 h 2064089"/>
              <a:gd name="connsiteX3" fmla="*/ 8466 w 2106515"/>
              <a:gd name="connsiteY3" fmla="*/ 1845733 h 2064089"/>
              <a:gd name="connsiteX4" fmla="*/ 12700 w 2106515"/>
              <a:gd name="connsiteY4" fmla="*/ 1672166 h 2064089"/>
              <a:gd name="connsiteX5" fmla="*/ 16933 w 2106515"/>
              <a:gd name="connsiteY5" fmla="*/ 1655233 h 2064089"/>
              <a:gd name="connsiteX6" fmla="*/ 21166 w 2106515"/>
              <a:gd name="connsiteY6" fmla="*/ 1625600 h 2064089"/>
              <a:gd name="connsiteX7" fmla="*/ 33866 w 2106515"/>
              <a:gd name="connsiteY7" fmla="*/ 1587500 h 2064089"/>
              <a:gd name="connsiteX8" fmla="*/ 38100 w 2106515"/>
              <a:gd name="connsiteY8" fmla="*/ 1570566 h 2064089"/>
              <a:gd name="connsiteX9" fmla="*/ 46566 w 2106515"/>
              <a:gd name="connsiteY9" fmla="*/ 1545166 h 2064089"/>
              <a:gd name="connsiteX10" fmla="*/ 55033 w 2106515"/>
              <a:gd name="connsiteY10" fmla="*/ 1502833 h 2064089"/>
              <a:gd name="connsiteX11" fmla="*/ 63500 w 2106515"/>
              <a:gd name="connsiteY11" fmla="*/ 1477433 h 2064089"/>
              <a:gd name="connsiteX12" fmla="*/ 67733 w 2106515"/>
              <a:gd name="connsiteY12" fmla="*/ 1464733 h 2064089"/>
              <a:gd name="connsiteX13" fmla="*/ 63500 w 2106515"/>
              <a:gd name="connsiteY13" fmla="*/ 1316566 h 2064089"/>
              <a:gd name="connsiteX14" fmla="*/ 46566 w 2106515"/>
              <a:gd name="connsiteY14" fmla="*/ 1274233 h 2064089"/>
              <a:gd name="connsiteX15" fmla="*/ 38100 w 2106515"/>
              <a:gd name="connsiteY15" fmla="*/ 1240366 h 2064089"/>
              <a:gd name="connsiteX16" fmla="*/ 21166 w 2106515"/>
              <a:gd name="connsiteY16" fmla="*/ 1189566 h 2064089"/>
              <a:gd name="connsiteX17" fmla="*/ 16933 w 2106515"/>
              <a:gd name="connsiteY17" fmla="*/ 1176866 h 2064089"/>
              <a:gd name="connsiteX18" fmla="*/ 12700 w 2106515"/>
              <a:gd name="connsiteY18" fmla="*/ 1164166 h 2064089"/>
              <a:gd name="connsiteX19" fmla="*/ 8466 w 2106515"/>
              <a:gd name="connsiteY19" fmla="*/ 1147233 h 2064089"/>
              <a:gd name="connsiteX20" fmla="*/ 4233 w 2106515"/>
              <a:gd name="connsiteY20" fmla="*/ 1134533 h 2064089"/>
              <a:gd name="connsiteX21" fmla="*/ 0 w 2106515"/>
              <a:gd name="connsiteY21" fmla="*/ 1113366 h 2064089"/>
              <a:gd name="connsiteX22" fmla="*/ 4233 w 2106515"/>
              <a:gd name="connsiteY22" fmla="*/ 1028700 h 2064089"/>
              <a:gd name="connsiteX23" fmla="*/ 8466 w 2106515"/>
              <a:gd name="connsiteY23" fmla="*/ 990600 h 2064089"/>
              <a:gd name="connsiteX24" fmla="*/ 21166 w 2106515"/>
              <a:gd name="connsiteY24" fmla="*/ 884766 h 2064089"/>
              <a:gd name="connsiteX25" fmla="*/ 25400 w 2106515"/>
              <a:gd name="connsiteY25" fmla="*/ 812800 h 2064089"/>
              <a:gd name="connsiteX26" fmla="*/ 29633 w 2106515"/>
              <a:gd name="connsiteY26" fmla="*/ 783166 h 2064089"/>
              <a:gd name="connsiteX27" fmla="*/ 38100 w 2106515"/>
              <a:gd name="connsiteY27" fmla="*/ 681566 h 2064089"/>
              <a:gd name="connsiteX28" fmla="*/ 50800 w 2106515"/>
              <a:gd name="connsiteY28" fmla="*/ 474133 h 2064089"/>
              <a:gd name="connsiteX29" fmla="*/ 63500 w 2106515"/>
              <a:gd name="connsiteY29" fmla="*/ 414866 h 2064089"/>
              <a:gd name="connsiteX30" fmla="*/ 84666 w 2106515"/>
              <a:gd name="connsiteY30" fmla="*/ 385233 h 2064089"/>
              <a:gd name="connsiteX31" fmla="*/ 101600 w 2106515"/>
              <a:gd name="connsiteY31" fmla="*/ 359833 h 2064089"/>
              <a:gd name="connsiteX32" fmla="*/ 118533 w 2106515"/>
              <a:gd name="connsiteY32" fmla="*/ 334433 h 2064089"/>
              <a:gd name="connsiteX33" fmla="*/ 143933 w 2106515"/>
              <a:gd name="connsiteY33" fmla="*/ 296333 h 2064089"/>
              <a:gd name="connsiteX34" fmla="*/ 152400 w 2106515"/>
              <a:gd name="connsiteY34" fmla="*/ 283633 h 2064089"/>
              <a:gd name="connsiteX35" fmla="*/ 165100 w 2106515"/>
              <a:gd name="connsiteY35" fmla="*/ 270933 h 2064089"/>
              <a:gd name="connsiteX36" fmla="*/ 182033 w 2106515"/>
              <a:gd name="connsiteY36" fmla="*/ 245533 h 2064089"/>
              <a:gd name="connsiteX37" fmla="*/ 190500 w 2106515"/>
              <a:gd name="connsiteY37" fmla="*/ 232833 h 2064089"/>
              <a:gd name="connsiteX38" fmla="*/ 203200 w 2106515"/>
              <a:gd name="connsiteY38" fmla="*/ 224366 h 2064089"/>
              <a:gd name="connsiteX39" fmla="*/ 220133 w 2106515"/>
              <a:gd name="connsiteY39" fmla="*/ 198966 h 2064089"/>
              <a:gd name="connsiteX40" fmla="*/ 241300 w 2106515"/>
              <a:gd name="connsiteY40" fmla="*/ 173566 h 2064089"/>
              <a:gd name="connsiteX41" fmla="*/ 254000 w 2106515"/>
              <a:gd name="connsiteY41" fmla="*/ 169333 h 2064089"/>
              <a:gd name="connsiteX42" fmla="*/ 258233 w 2106515"/>
              <a:gd name="connsiteY42" fmla="*/ 156633 h 2064089"/>
              <a:gd name="connsiteX43" fmla="*/ 270933 w 2106515"/>
              <a:gd name="connsiteY43" fmla="*/ 148166 h 2064089"/>
              <a:gd name="connsiteX44" fmla="*/ 283633 w 2106515"/>
              <a:gd name="connsiteY44" fmla="*/ 135466 h 2064089"/>
              <a:gd name="connsiteX45" fmla="*/ 296333 w 2106515"/>
              <a:gd name="connsiteY45" fmla="*/ 127000 h 2064089"/>
              <a:gd name="connsiteX46" fmla="*/ 309033 w 2106515"/>
              <a:gd name="connsiteY46" fmla="*/ 114300 h 2064089"/>
              <a:gd name="connsiteX47" fmla="*/ 347133 w 2106515"/>
              <a:gd name="connsiteY47" fmla="*/ 93133 h 2064089"/>
              <a:gd name="connsiteX48" fmla="*/ 376766 w 2106515"/>
              <a:gd name="connsiteY48" fmla="*/ 76200 h 2064089"/>
              <a:gd name="connsiteX49" fmla="*/ 414866 w 2106515"/>
              <a:gd name="connsiteY49" fmla="*/ 63500 h 2064089"/>
              <a:gd name="connsiteX50" fmla="*/ 427566 w 2106515"/>
              <a:gd name="connsiteY50" fmla="*/ 59266 h 2064089"/>
              <a:gd name="connsiteX51" fmla="*/ 444500 w 2106515"/>
              <a:gd name="connsiteY51" fmla="*/ 50800 h 2064089"/>
              <a:gd name="connsiteX52" fmla="*/ 469900 w 2106515"/>
              <a:gd name="connsiteY52" fmla="*/ 42333 h 2064089"/>
              <a:gd name="connsiteX53" fmla="*/ 482600 w 2106515"/>
              <a:gd name="connsiteY53" fmla="*/ 33866 h 2064089"/>
              <a:gd name="connsiteX54" fmla="*/ 503766 w 2106515"/>
              <a:gd name="connsiteY54" fmla="*/ 29633 h 2064089"/>
              <a:gd name="connsiteX55" fmla="*/ 516466 w 2106515"/>
              <a:gd name="connsiteY55" fmla="*/ 25400 h 2064089"/>
              <a:gd name="connsiteX56" fmla="*/ 529166 w 2106515"/>
              <a:gd name="connsiteY56" fmla="*/ 16933 h 2064089"/>
              <a:gd name="connsiteX57" fmla="*/ 575733 w 2106515"/>
              <a:gd name="connsiteY57" fmla="*/ 8466 h 2064089"/>
              <a:gd name="connsiteX58" fmla="*/ 588433 w 2106515"/>
              <a:gd name="connsiteY58" fmla="*/ 4233 h 2064089"/>
              <a:gd name="connsiteX59" fmla="*/ 694266 w 2106515"/>
              <a:gd name="connsiteY59" fmla="*/ 0 h 2064089"/>
              <a:gd name="connsiteX60" fmla="*/ 872066 w 2106515"/>
              <a:gd name="connsiteY60" fmla="*/ 4233 h 2064089"/>
              <a:gd name="connsiteX61" fmla="*/ 1193800 w 2106515"/>
              <a:gd name="connsiteY61" fmla="*/ 8466 h 2064089"/>
              <a:gd name="connsiteX62" fmla="*/ 1206500 w 2106515"/>
              <a:gd name="connsiteY62" fmla="*/ 12700 h 2064089"/>
              <a:gd name="connsiteX63" fmla="*/ 1253066 w 2106515"/>
              <a:gd name="connsiteY63" fmla="*/ 16933 h 2064089"/>
              <a:gd name="connsiteX64" fmla="*/ 1274233 w 2106515"/>
              <a:gd name="connsiteY64" fmla="*/ 21166 h 2064089"/>
              <a:gd name="connsiteX65" fmla="*/ 1286933 w 2106515"/>
              <a:gd name="connsiteY65" fmla="*/ 25400 h 2064089"/>
              <a:gd name="connsiteX66" fmla="*/ 1341966 w 2106515"/>
              <a:gd name="connsiteY66" fmla="*/ 33866 h 2064089"/>
              <a:gd name="connsiteX67" fmla="*/ 1358900 w 2106515"/>
              <a:gd name="connsiteY67" fmla="*/ 38100 h 2064089"/>
              <a:gd name="connsiteX68" fmla="*/ 1397000 w 2106515"/>
              <a:gd name="connsiteY68" fmla="*/ 59266 h 2064089"/>
              <a:gd name="connsiteX69" fmla="*/ 1443566 w 2106515"/>
              <a:gd name="connsiteY69" fmla="*/ 93133 h 2064089"/>
              <a:gd name="connsiteX70" fmla="*/ 1456266 w 2106515"/>
              <a:gd name="connsiteY70" fmla="*/ 105833 h 2064089"/>
              <a:gd name="connsiteX71" fmla="*/ 1473200 w 2106515"/>
              <a:gd name="connsiteY71" fmla="*/ 118533 h 2064089"/>
              <a:gd name="connsiteX72" fmla="*/ 1485900 w 2106515"/>
              <a:gd name="connsiteY72" fmla="*/ 127000 h 2064089"/>
              <a:gd name="connsiteX73" fmla="*/ 1511300 w 2106515"/>
              <a:gd name="connsiteY73" fmla="*/ 148166 h 2064089"/>
              <a:gd name="connsiteX74" fmla="*/ 1540933 w 2106515"/>
              <a:gd name="connsiteY74" fmla="*/ 182033 h 2064089"/>
              <a:gd name="connsiteX75" fmla="*/ 1549400 w 2106515"/>
              <a:gd name="connsiteY75" fmla="*/ 194733 h 2064089"/>
              <a:gd name="connsiteX76" fmla="*/ 1566333 w 2106515"/>
              <a:gd name="connsiteY76" fmla="*/ 211666 h 2064089"/>
              <a:gd name="connsiteX77" fmla="*/ 1587500 w 2106515"/>
              <a:gd name="connsiteY77" fmla="*/ 237066 h 2064089"/>
              <a:gd name="connsiteX78" fmla="*/ 1604433 w 2106515"/>
              <a:gd name="connsiteY78" fmla="*/ 275166 h 2064089"/>
              <a:gd name="connsiteX79" fmla="*/ 1617133 w 2106515"/>
              <a:gd name="connsiteY79" fmla="*/ 292100 h 2064089"/>
              <a:gd name="connsiteX80" fmla="*/ 1625600 w 2106515"/>
              <a:gd name="connsiteY80" fmla="*/ 317500 h 2064089"/>
              <a:gd name="connsiteX81" fmla="*/ 1638300 w 2106515"/>
              <a:gd name="connsiteY81" fmla="*/ 334433 h 2064089"/>
              <a:gd name="connsiteX82" fmla="*/ 1663700 w 2106515"/>
              <a:gd name="connsiteY82" fmla="*/ 372533 h 2064089"/>
              <a:gd name="connsiteX83" fmla="*/ 1667933 w 2106515"/>
              <a:gd name="connsiteY83" fmla="*/ 389466 h 2064089"/>
              <a:gd name="connsiteX84" fmla="*/ 1693333 w 2106515"/>
              <a:gd name="connsiteY84" fmla="*/ 423333 h 2064089"/>
              <a:gd name="connsiteX85" fmla="*/ 1706033 w 2106515"/>
              <a:gd name="connsiteY85" fmla="*/ 444500 h 2064089"/>
              <a:gd name="connsiteX86" fmla="*/ 1718733 w 2106515"/>
              <a:gd name="connsiteY86" fmla="*/ 461433 h 2064089"/>
              <a:gd name="connsiteX87" fmla="*/ 1739900 w 2106515"/>
              <a:gd name="connsiteY87" fmla="*/ 499533 h 2064089"/>
              <a:gd name="connsiteX88" fmla="*/ 1744133 w 2106515"/>
              <a:gd name="connsiteY88" fmla="*/ 512233 h 2064089"/>
              <a:gd name="connsiteX89" fmla="*/ 1769533 w 2106515"/>
              <a:gd name="connsiteY89" fmla="*/ 541866 h 2064089"/>
              <a:gd name="connsiteX90" fmla="*/ 1773766 w 2106515"/>
              <a:gd name="connsiteY90" fmla="*/ 554566 h 2064089"/>
              <a:gd name="connsiteX91" fmla="*/ 1790700 w 2106515"/>
              <a:gd name="connsiteY91" fmla="*/ 584200 h 2064089"/>
              <a:gd name="connsiteX92" fmla="*/ 1794933 w 2106515"/>
              <a:gd name="connsiteY92" fmla="*/ 596900 h 2064089"/>
              <a:gd name="connsiteX93" fmla="*/ 1803400 w 2106515"/>
              <a:gd name="connsiteY93" fmla="*/ 626533 h 2064089"/>
              <a:gd name="connsiteX94" fmla="*/ 1820333 w 2106515"/>
              <a:gd name="connsiteY94" fmla="*/ 656166 h 2064089"/>
              <a:gd name="connsiteX95" fmla="*/ 1828800 w 2106515"/>
              <a:gd name="connsiteY95" fmla="*/ 745066 h 2064089"/>
              <a:gd name="connsiteX96" fmla="*/ 1833033 w 2106515"/>
              <a:gd name="connsiteY96" fmla="*/ 762000 h 2064089"/>
              <a:gd name="connsiteX97" fmla="*/ 1841500 w 2106515"/>
              <a:gd name="connsiteY97" fmla="*/ 804333 h 2064089"/>
              <a:gd name="connsiteX98" fmla="*/ 1849966 w 2106515"/>
              <a:gd name="connsiteY98" fmla="*/ 846666 h 2064089"/>
              <a:gd name="connsiteX99" fmla="*/ 1862666 w 2106515"/>
              <a:gd name="connsiteY99" fmla="*/ 867833 h 2064089"/>
              <a:gd name="connsiteX100" fmla="*/ 1871133 w 2106515"/>
              <a:gd name="connsiteY100" fmla="*/ 905933 h 2064089"/>
              <a:gd name="connsiteX101" fmla="*/ 1875366 w 2106515"/>
              <a:gd name="connsiteY101" fmla="*/ 935566 h 2064089"/>
              <a:gd name="connsiteX102" fmla="*/ 1871133 w 2106515"/>
              <a:gd name="connsiteY102" fmla="*/ 999066 h 2064089"/>
              <a:gd name="connsiteX103" fmla="*/ 1854200 w 2106515"/>
              <a:gd name="connsiteY103" fmla="*/ 1054100 h 2064089"/>
              <a:gd name="connsiteX104" fmla="*/ 1854200 w 2106515"/>
              <a:gd name="connsiteY104" fmla="*/ 1248833 h 2064089"/>
              <a:gd name="connsiteX105" fmla="*/ 1862666 w 2106515"/>
              <a:gd name="connsiteY105" fmla="*/ 1274233 h 2064089"/>
              <a:gd name="connsiteX106" fmla="*/ 1871133 w 2106515"/>
              <a:gd name="connsiteY106" fmla="*/ 1303866 h 2064089"/>
              <a:gd name="connsiteX107" fmla="*/ 1875366 w 2106515"/>
              <a:gd name="connsiteY107" fmla="*/ 1316566 h 2064089"/>
              <a:gd name="connsiteX108" fmla="*/ 1888066 w 2106515"/>
              <a:gd name="connsiteY108" fmla="*/ 1329266 h 2064089"/>
              <a:gd name="connsiteX109" fmla="*/ 1905000 w 2106515"/>
              <a:gd name="connsiteY109" fmla="*/ 1354666 h 2064089"/>
              <a:gd name="connsiteX110" fmla="*/ 1921933 w 2106515"/>
              <a:gd name="connsiteY110" fmla="*/ 1380066 h 2064089"/>
              <a:gd name="connsiteX111" fmla="*/ 1930400 w 2106515"/>
              <a:gd name="connsiteY111" fmla="*/ 1392766 h 2064089"/>
              <a:gd name="connsiteX112" fmla="*/ 1943100 w 2106515"/>
              <a:gd name="connsiteY112" fmla="*/ 1405466 h 2064089"/>
              <a:gd name="connsiteX113" fmla="*/ 1964266 w 2106515"/>
              <a:gd name="connsiteY113" fmla="*/ 1426633 h 2064089"/>
              <a:gd name="connsiteX114" fmla="*/ 1972733 w 2106515"/>
              <a:gd name="connsiteY114" fmla="*/ 1439333 h 2064089"/>
              <a:gd name="connsiteX115" fmla="*/ 1985433 w 2106515"/>
              <a:gd name="connsiteY115" fmla="*/ 1464733 h 2064089"/>
              <a:gd name="connsiteX116" fmla="*/ 1998133 w 2106515"/>
              <a:gd name="connsiteY116" fmla="*/ 1473200 h 2064089"/>
              <a:gd name="connsiteX117" fmla="*/ 2015066 w 2106515"/>
              <a:gd name="connsiteY117" fmla="*/ 1507066 h 2064089"/>
              <a:gd name="connsiteX118" fmla="*/ 2023533 w 2106515"/>
              <a:gd name="connsiteY118" fmla="*/ 1532466 h 2064089"/>
              <a:gd name="connsiteX119" fmla="*/ 2044700 w 2106515"/>
              <a:gd name="connsiteY119" fmla="*/ 1566333 h 2064089"/>
              <a:gd name="connsiteX120" fmla="*/ 2057400 w 2106515"/>
              <a:gd name="connsiteY120" fmla="*/ 1621366 h 2064089"/>
              <a:gd name="connsiteX121" fmla="*/ 2061633 w 2106515"/>
              <a:gd name="connsiteY121" fmla="*/ 1672166 h 2064089"/>
              <a:gd name="connsiteX122" fmla="*/ 2070100 w 2106515"/>
              <a:gd name="connsiteY122" fmla="*/ 1701800 h 2064089"/>
              <a:gd name="connsiteX123" fmla="*/ 2078566 w 2106515"/>
              <a:gd name="connsiteY123" fmla="*/ 1744133 h 2064089"/>
              <a:gd name="connsiteX124" fmla="*/ 2091266 w 2106515"/>
              <a:gd name="connsiteY124" fmla="*/ 1773766 h 2064089"/>
              <a:gd name="connsiteX125" fmla="*/ 2099733 w 2106515"/>
              <a:gd name="connsiteY125" fmla="*/ 1799166 h 2064089"/>
              <a:gd name="connsiteX126" fmla="*/ 2099733 w 2106515"/>
              <a:gd name="connsiteY126" fmla="*/ 1930400 h 2064089"/>
              <a:gd name="connsiteX127" fmla="*/ 2087033 w 2106515"/>
              <a:gd name="connsiteY127" fmla="*/ 1938866 h 2064089"/>
              <a:gd name="connsiteX128" fmla="*/ 2057400 w 2106515"/>
              <a:gd name="connsiteY128" fmla="*/ 1951566 h 2064089"/>
              <a:gd name="connsiteX129" fmla="*/ 2036233 w 2106515"/>
              <a:gd name="connsiteY129" fmla="*/ 1955800 h 2064089"/>
              <a:gd name="connsiteX130" fmla="*/ 1866900 w 2106515"/>
              <a:gd name="connsiteY130" fmla="*/ 1951566 h 2064089"/>
              <a:gd name="connsiteX131" fmla="*/ 1824566 w 2106515"/>
              <a:gd name="connsiteY131" fmla="*/ 1943100 h 2064089"/>
              <a:gd name="connsiteX132" fmla="*/ 1761066 w 2106515"/>
              <a:gd name="connsiteY132" fmla="*/ 1938866 h 2064089"/>
              <a:gd name="connsiteX133" fmla="*/ 1718733 w 2106515"/>
              <a:gd name="connsiteY133" fmla="*/ 1934633 h 2064089"/>
              <a:gd name="connsiteX134" fmla="*/ 1710266 w 2106515"/>
              <a:gd name="connsiteY134" fmla="*/ 1921933 h 2064089"/>
              <a:gd name="connsiteX135" fmla="*/ 1697566 w 2106515"/>
              <a:gd name="connsiteY135" fmla="*/ 1896533 h 2064089"/>
              <a:gd name="connsiteX136" fmla="*/ 1676400 w 2106515"/>
              <a:gd name="connsiteY136" fmla="*/ 1854200 h 2064089"/>
              <a:gd name="connsiteX137" fmla="*/ 1667933 w 2106515"/>
              <a:gd name="connsiteY137" fmla="*/ 1841500 h 2064089"/>
              <a:gd name="connsiteX138" fmla="*/ 1659466 w 2106515"/>
              <a:gd name="connsiteY138" fmla="*/ 1773766 h 2064089"/>
              <a:gd name="connsiteX139" fmla="*/ 1655233 w 2106515"/>
              <a:gd name="connsiteY139" fmla="*/ 1756833 h 2064089"/>
              <a:gd name="connsiteX140" fmla="*/ 1651000 w 2106515"/>
              <a:gd name="connsiteY140" fmla="*/ 1735666 h 2064089"/>
              <a:gd name="connsiteX141" fmla="*/ 1646766 w 2106515"/>
              <a:gd name="connsiteY141" fmla="*/ 1710266 h 2064089"/>
              <a:gd name="connsiteX142" fmla="*/ 1642533 w 2106515"/>
              <a:gd name="connsiteY142" fmla="*/ 1672166 h 2064089"/>
              <a:gd name="connsiteX143" fmla="*/ 1634066 w 2106515"/>
              <a:gd name="connsiteY143" fmla="*/ 1646766 h 2064089"/>
              <a:gd name="connsiteX144" fmla="*/ 1629833 w 2106515"/>
              <a:gd name="connsiteY144" fmla="*/ 1625600 h 2064089"/>
              <a:gd name="connsiteX145" fmla="*/ 1625600 w 2106515"/>
              <a:gd name="connsiteY145" fmla="*/ 1608666 h 2064089"/>
              <a:gd name="connsiteX146" fmla="*/ 1621366 w 2106515"/>
              <a:gd name="connsiteY146" fmla="*/ 1579033 h 2064089"/>
              <a:gd name="connsiteX147" fmla="*/ 1612900 w 2106515"/>
              <a:gd name="connsiteY147" fmla="*/ 1473200 h 2064089"/>
              <a:gd name="connsiteX148" fmla="*/ 1617133 w 2106515"/>
              <a:gd name="connsiteY148" fmla="*/ 1138766 h 2064089"/>
              <a:gd name="connsiteX149" fmla="*/ 1608666 w 2106515"/>
              <a:gd name="connsiteY149" fmla="*/ 914400 h 2064089"/>
              <a:gd name="connsiteX150" fmla="*/ 1604433 w 2106515"/>
              <a:gd name="connsiteY150" fmla="*/ 884766 h 2064089"/>
              <a:gd name="connsiteX151" fmla="*/ 1595966 w 2106515"/>
              <a:gd name="connsiteY151" fmla="*/ 855133 h 2064089"/>
              <a:gd name="connsiteX152" fmla="*/ 1591733 w 2106515"/>
              <a:gd name="connsiteY152" fmla="*/ 838200 h 2064089"/>
              <a:gd name="connsiteX153" fmla="*/ 1587500 w 2106515"/>
              <a:gd name="connsiteY153" fmla="*/ 804333 h 2064089"/>
              <a:gd name="connsiteX154" fmla="*/ 1583266 w 2106515"/>
              <a:gd name="connsiteY154" fmla="*/ 787400 h 2064089"/>
              <a:gd name="connsiteX155" fmla="*/ 1579033 w 2106515"/>
              <a:gd name="connsiteY155" fmla="*/ 757766 h 2064089"/>
              <a:gd name="connsiteX156" fmla="*/ 1574800 w 2106515"/>
              <a:gd name="connsiteY156" fmla="*/ 715433 h 2064089"/>
              <a:gd name="connsiteX157" fmla="*/ 1570566 w 2106515"/>
              <a:gd name="connsiteY157" fmla="*/ 698500 h 2064089"/>
              <a:gd name="connsiteX158" fmla="*/ 1566333 w 2106515"/>
              <a:gd name="connsiteY158" fmla="*/ 677333 h 2064089"/>
              <a:gd name="connsiteX159" fmla="*/ 1557866 w 2106515"/>
              <a:gd name="connsiteY159" fmla="*/ 651933 h 2064089"/>
              <a:gd name="connsiteX160" fmla="*/ 1553633 w 2106515"/>
              <a:gd name="connsiteY160" fmla="*/ 639233 h 2064089"/>
              <a:gd name="connsiteX161" fmla="*/ 1549400 w 2106515"/>
              <a:gd name="connsiteY161" fmla="*/ 622300 h 2064089"/>
              <a:gd name="connsiteX162" fmla="*/ 1536700 w 2106515"/>
              <a:gd name="connsiteY162" fmla="*/ 563033 h 2064089"/>
              <a:gd name="connsiteX163" fmla="*/ 1528233 w 2106515"/>
              <a:gd name="connsiteY163" fmla="*/ 541866 h 2064089"/>
              <a:gd name="connsiteX164" fmla="*/ 1524000 w 2106515"/>
              <a:gd name="connsiteY164" fmla="*/ 508000 h 2064089"/>
              <a:gd name="connsiteX165" fmla="*/ 1507066 w 2106515"/>
              <a:gd name="connsiteY165" fmla="*/ 469900 h 2064089"/>
              <a:gd name="connsiteX166" fmla="*/ 1498600 w 2106515"/>
              <a:gd name="connsiteY166" fmla="*/ 457200 h 2064089"/>
              <a:gd name="connsiteX167" fmla="*/ 1494366 w 2106515"/>
              <a:gd name="connsiteY167" fmla="*/ 444500 h 2064089"/>
              <a:gd name="connsiteX168" fmla="*/ 1477433 w 2106515"/>
              <a:gd name="connsiteY168" fmla="*/ 419100 h 2064089"/>
              <a:gd name="connsiteX169" fmla="*/ 1473200 w 2106515"/>
              <a:gd name="connsiteY169" fmla="*/ 402166 h 2064089"/>
              <a:gd name="connsiteX170" fmla="*/ 1443566 w 2106515"/>
              <a:gd name="connsiteY170" fmla="*/ 364066 h 2064089"/>
              <a:gd name="connsiteX171" fmla="*/ 1418166 w 2106515"/>
              <a:gd name="connsiteY171" fmla="*/ 342900 h 2064089"/>
              <a:gd name="connsiteX172" fmla="*/ 1388533 w 2106515"/>
              <a:gd name="connsiteY172" fmla="*/ 313266 h 2064089"/>
              <a:gd name="connsiteX173" fmla="*/ 1375833 w 2106515"/>
              <a:gd name="connsiteY173" fmla="*/ 309033 h 2064089"/>
              <a:gd name="connsiteX174" fmla="*/ 1358900 w 2106515"/>
              <a:gd name="connsiteY174" fmla="*/ 296333 h 2064089"/>
              <a:gd name="connsiteX175" fmla="*/ 1291166 w 2106515"/>
              <a:gd name="connsiteY175" fmla="*/ 270933 h 2064089"/>
              <a:gd name="connsiteX176" fmla="*/ 1265766 w 2106515"/>
              <a:gd name="connsiteY176" fmla="*/ 258233 h 2064089"/>
              <a:gd name="connsiteX177" fmla="*/ 1193800 w 2106515"/>
              <a:gd name="connsiteY177" fmla="*/ 241300 h 2064089"/>
              <a:gd name="connsiteX178" fmla="*/ 1147233 w 2106515"/>
              <a:gd name="connsiteY178" fmla="*/ 228600 h 2064089"/>
              <a:gd name="connsiteX179" fmla="*/ 1079500 w 2106515"/>
              <a:gd name="connsiteY179" fmla="*/ 215900 h 2064089"/>
              <a:gd name="connsiteX180" fmla="*/ 1058333 w 2106515"/>
              <a:gd name="connsiteY180" fmla="*/ 211666 h 2064089"/>
              <a:gd name="connsiteX181" fmla="*/ 1028700 w 2106515"/>
              <a:gd name="connsiteY181" fmla="*/ 203200 h 2064089"/>
              <a:gd name="connsiteX182" fmla="*/ 1011766 w 2106515"/>
              <a:gd name="connsiteY182" fmla="*/ 198966 h 2064089"/>
              <a:gd name="connsiteX183" fmla="*/ 999066 w 2106515"/>
              <a:gd name="connsiteY183" fmla="*/ 194733 h 2064089"/>
              <a:gd name="connsiteX184" fmla="*/ 973666 w 2106515"/>
              <a:gd name="connsiteY184" fmla="*/ 190500 h 2064089"/>
              <a:gd name="connsiteX185" fmla="*/ 948266 w 2106515"/>
              <a:gd name="connsiteY185" fmla="*/ 182033 h 2064089"/>
              <a:gd name="connsiteX186" fmla="*/ 922866 w 2106515"/>
              <a:gd name="connsiteY186" fmla="*/ 177800 h 2064089"/>
              <a:gd name="connsiteX187" fmla="*/ 867833 w 2106515"/>
              <a:gd name="connsiteY187" fmla="*/ 165100 h 2064089"/>
              <a:gd name="connsiteX188" fmla="*/ 850900 w 2106515"/>
              <a:gd name="connsiteY188" fmla="*/ 160866 h 2064089"/>
              <a:gd name="connsiteX189" fmla="*/ 833966 w 2106515"/>
              <a:gd name="connsiteY189" fmla="*/ 156633 h 2064089"/>
              <a:gd name="connsiteX190" fmla="*/ 808566 w 2106515"/>
              <a:gd name="connsiteY190" fmla="*/ 148166 h 2064089"/>
              <a:gd name="connsiteX191" fmla="*/ 795866 w 2106515"/>
              <a:gd name="connsiteY191" fmla="*/ 143933 h 2064089"/>
              <a:gd name="connsiteX192" fmla="*/ 770466 w 2106515"/>
              <a:gd name="connsiteY192" fmla="*/ 139700 h 2064089"/>
              <a:gd name="connsiteX193" fmla="*/ 575733 w 2106515"/>
              <a:gd name="connsiteY193" fmla="*/ 143933 h 2064089"/>
              <a:gd name="connsiteX194" fmla="*/ 558800 w 2106515"/>
              <a:gd name="connsiteY194" fmla="*/ 148166 h 2064089"/>
              <a:gd name="connsiteX195" fmla="*/ 529166 w 2106515"/>
              <a:gd name="connsiteY195" fmla="*/ 152400 h 2064089"/>
              <a:gd name="connsiteX196" fmla="*/ 516466 w 2106515"/>
              <a:gd name="connsiteY196" fmla="*/ 156633 h 2064089"/>
              <a:gd name="connsiteX197" fmla="*/ 499533 w 2106515"/>
              <a:gd name="connsiteY197" fmla="*/ 160866 h 2064089"/>
              <a:gd name="connsiteX198" fmla="*/ 482600 w 2106515"/>
              <a:gd name="connsiteY198" fmla="*/ 173566 h 2064089"/>
              <a:gd name="connsiteX199" fmla="*/ 457200 w 2106515"/>
              <a:gd name="connsiteY199" fmla="*/ 182033 h 2064089"/>
              <a:gd name="connsiteX200" fmla="*/ 419100 w 2106515"/>
              <a:gd name="connsiteY200" fmla="*/ 211666 h 2064089"/>
              <a:gd name="connsiteX201" fmla="*/ 402166 w 2106515"/>
              <a:gd name="connsiteY201" fmla="*/ 224366 h 2064089"/>
              <a:gd name="connsiteX202" fmla="*/ 368300 w 2106515"/>
              <a:gd name="connsiteY202" fmla="*/ 270933 h 2064089"/>
              <a:gd name="connsiteX203" fmla="*/ 347133 w 2106515"/>
              <a:gd name="connsiteY203" fmla="*/ 292100 h 2064089"/>
              <a:gd name="connsiteX204" fmla="*/ 321733 w 2106515"/>
              <a:gd name="connsiteY204" fmla="*/ 330200 h 2064089"/>
              <a:gd name="connsiteX205" fmla="*/ 309033 w 2106515"/>
              <a:gd name="connsiteY205" fmla="*/ 347133 h 2064089"/>
              <a:gd name="connsiteX206" fmla="*/ 296333 w 2106515"/>
              <a:gd name="connsiteY206" fmla="*/ 355600 h 2064089"/>
              <a:gd name="connsiteX207" fmla="*/ 283633 w 2106515"/>
              <a:gd name="connsiteY207" fmla="*/ 385233 h 2064089"/>
              <a:gd name="connsiteX208" fmla="*/ 270933 w 2106515"/>
              <a:gd name="connsiteY208" fmla="*/ 402166 h 2064089"/>
              <a:gd name="connsiteX209" fmla="*/ 258233 w 2106515"/>
              <a:gd name="connsiteY209" fmla="*/ 427566 h 2064089"/>
              <a:gd name="connsiteX210" fmla="*/ 249766 w 2106515"/>
              <a:gd name="connsiteY210" fmla="*/ 461433 h 2064089"/>
              <a:gd name="connsiteX211" fmla="*/ 241300 w 2106515"/>
              <a:gd name="connsiteY211" fmla="*/ 478366 h 2064089"/>
              <a:gd name="connsiteX212" fmla="*/ 237066 w 2106515"/>
              <a:gd name="connsiteY212" fmla="*/ 495300 h 2064089"/>
              <a:gd name="connsiteX213" fmla="*/ 232833 w 2106515"/>
              <a:gd name="connsiteY213" fmla="*/ 554566 h 2064089"/>
              <a:gd name="connsiteX214" fmla="*/ 228600 w 2106515"/>
              <a:gd name="connsiteY214" fmla="*/ 630766 h 2064089"/>
              <a:gd name="connsiteX215" fmla="*/ 224366 w 2106515"/>
              <a:gd name="connsiteY215" fmla="*/ 673100 h 2064089"/>
              <a:gd name="connsiteX216" fmla="*/ 215900 w 2106515"/>
              <a:gd name="connsiteY216" fmla="*/ 973666 h 2064089"/>
              <a:gd name="connsiteX217" fmla="*/ 211666 w 2106515"/>
              <a:gd name="connsiteY217" fmla="*/ 1020233 h 2064089"/>
              <a:gd name="connsiteX218" fmla="*/ 207433 w 2106515"/>
              <a:gd name="connsiteY218" fmla="*/ 1117600 h 2064089"/>
              <a:gd name="connsiteX219" fmla="*/ 215900 w 2106515"/>
              <a:gd name="connsiteY219" fmla="*/ 1333500 h 2064089"/>
              <a:gd name="connsiteX220" fmla="*/ 220133 w 2106515"/>
              <a:gd name="connsiteY220" fmla="*/ 1773766 h 2064089"/>
              <a:gd name="connsiteX221" fmla="*/ 224366 w 2106515"/>
              <a:gd name="connsiteY221" fmla="*/ 1790700 h 2064089"/>
              <a:gd name="connsiteX222" fmla="*/ 228600 w 2106515"/>
              <a:gd name="connsiteY222" fmla="*/ 1824566 h 2064089"/>
              <a:gd name="connsiteX223" fmla="*/ 245533 w 2106515"/>
              <a:gd name="connsiteY223" fmla="*/ 1866900 h 2064089"/>
              <a:gd name="connsiteX224" fmla="*/ 245533 w 2106515"/>
              <a:gd name="connsiteY224" fmla="*/ 2061633 h 2064089"/>
              <a:gd name="connsiteX225" fmla="*/ 220133 w 2106515"/>
              <a:gd name="connsiteY225" fmla="*/ 2053166 h 2064089"/>
              <a:gd name="connsiteX226" fmla="*/ 177800 w 2106515"/>
              <a:gd name="connsiteY226" fmla="*/ 2032000 h 2064089"/>
              <a:gd name="connsiteX227" fmla="*/ 165100 w 2106515"/>
              <a:gd name="connsiteY227" fmla="*/ 2027766 h 2064089"/>
              <a:gd name="connsiteX228" fmla="*/ 152400 w 2106515"/>
              <a:gd name="connsiteY228" fmla="*/ 2023533 h 2064089"/>
              <a:gd name="connsiteX229" fmla="*/ 33866 w 2106515"/>
              <a:gd name="connsiteY229" fmla="*/ 2032000 h 2064089"/>
              <a:gd name="connsiteX230" fmla="*/ 25400 w 2106515"/>
              <a:gd name="connsiteY230" fmla="*/ 2036233 h 2064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2106515" h="2064089">
                <a:moveTo>
                  <a:pt x="29633" y="1934633"/>
                </a:moveTo>
                <a:cubicBezTo>
                  <a:pt x="26811" y="1917700"/>
                  <a:pt x="26594" y="1900119"/>
                  <a:pt x="21166" y="1883833"/>
                </a:cubicBezTo>
                <a:lnTo>
                  <a:pt x="12700" y="1858433"/>
                </a:lnTo>
                <a:lnTo>
                  <a:pt x="8466" y="1845733"/>
                </a:lnTo>
                <a:cubicBezTo>
                  <a:pt x="9877" y="1787877"/>
                  <a:pt x="10130" y="1729982"/>
                  <a:pt x="12700" y="1672166"/>
                </a:cubicBezTo>
                <a:cubicBezTo>
                  <a:pt x="12958" y="1666354"/>
                  <a:pt x="15892" y="1660957"/>
                  <a:pt x="16933" y="1655233"/>
                </a:cubicBezTo>
                <a:cubicBezTo>
                  <a:pt x="18718" y="1645416"/>
                  <a:pt x="18922" y="1635322"/>
                  <a:pt x="21166" y="1625600"/>
                </a:cubicBezTo>
                <a:cubicBezTo>
                  <a:pt x="33826" y="1570741"/>
                  <a:pt x="25420" y="1621279"/>
                  <a:pt x="33866" y="1587500"/>
                </a:cubicBezTo>
                <a:cubicBezTo>
                  <a:pt x="35277" y="1581855"/>
                  <a:pt x="36428" y="1576139"/>
                  <a:pt x="38100" y="1570566"/>
                </a:cubicBezTo>
                <a:cubicBezTo>
                  <a:pt x="40664" y="1562018"/>
                  <a:pt x="44816" y="1553917"/>
                  <a:pt x="46566" y="1545166"/>
                </a:cubicBezTo>
                <a:cubicBezTo>
                  <a:pt x="49388" y="1531055"/>
                  <a:pt x="50482" y="1516485"/>
                  <a:pt x="55033" y="1502833"/>
                </a:cubicBezTo>
                <a:lnTo>
                  <a:pt x="63500" y="1477433"/>
                </a:lnTo>
                <a:lnTo>
                  <a:pt x="67733" y="1464733"/>
                </a:lnTo>
                <a:cubicBezTo>
                  <a:pt x="66322" y="1415344"/>
                  <a:pt x="67106" y="1365843"/>
                  <a:pt x="63500" y="1316566"/>
                </a:cubicBezTo>
                <a:cubicBezTo>
                  <a:pt x="62603" y="1304310"/>
                  <a:pt x="52260" y="1285621"/>
                  <a:pt x="46566" y="1274233"/>
                </a:cubicBezTo>
                <a:cubicBezTo>
                  <a:pt x="43744" y="1262944"/>
                  <a:pt x="41780" y="1251405"/>
                  <a:pt x="38100" y="1240366"/>
                </a:cubicBezTo>
                <a:lnTo>
                  <a:pt x="21166" y="1189566"/>
                </a:lnTo>
                <a:lnTo>
                  <a:pt x="16933" y="1176866"/>
                </a:lnTo>
                <a:cubicBezTo>
                  <a:pt x="15522" y="1172633"/>
                  <a:pt x="13782" y="1168495"/>
                  <a:pt x="12700" y="1164166"/>
                </a:cubicBezTo>
                <a:cubicBezTo>
                  <a:pt x="11289" y="1158522"/>
                  <a:pt x="10064" y="1152827"/>
                  <a:pt x="8466" y="1147233"/>
                </a:cubicBezTo>
                <a:cubicBezTo>
                  <a:pt x="7240" y="1142942"/>
                  <a:pt x="5315" y="1138862"/>
                  <a:pt x="4233" y="1134533"/>
                </a:cubicBezTo>
                <a:cubicBezTo>
                  <a:pt x="2488" y="1127552"/>
                  <a:pt x="1411" y="1120422"/>
                  <a:pt x="0" y="1113366"/>
                </a:cubicBezTo>
                <a:cubicBezTo>
                  <a:pt x="1411" y="1085144"/>
                  <a:pt x="2289" y="1056890"/>
                  <a:pt x="4233" y="1028700"/>
                </a:cubicBezTo>
                <a:cubicBezTo>
                  <a:pt x="5112" y="1015952"/>
                  <a:pt x="6944" y="1003287"/>
                  <a:pt x="8466" y="990600"/>
                </a:cubicBezTo>
                <a:cubicBezTo>
                  <a:pt x="8943" y="986625"/>
                  <a:pt x="19798" y="902554"/>
                  <a:pt x="21166" y="884766"/>
                </a:cubicBezTo>
                <a:cubicBezTo>
                  <a:pt x="23009" y="860807"/>
                  <a:pt x="23404" y="836747"/>
                  <a:pt x="25400" y="812800"/>
                </a:cubicBezTo>
                <a:cubicBezTo>
                  <a:pt x="26229" y="802856"/>
                  <a:pt x="28531" y="793083"/>
                  <a:pt x="29633" y="783166"/>
                </a:cubicBezTo>
                <a:cubicBezTo>
                  <a:pt x="31550" y="765913"/>
                  <a:pt x="37371" y="695907"/>
                  <a:pt x="38100" y="681566"/>
                </a:cubicBezTo>
                <a:cubicBezTo>
                  <a:pt x="48493" y="477177"/>
                  <a:pt x="25898" y="548827"/>
                  <a:pt x="50800" y="474133"/>
                </a:cubicBezTo>
                <a:cubicBezTo>
                  <a:pt x="52624" y="463190"/>
                  <a:pt x="58811" y="421901"/>
                  <a:pt x="63500" y="414866"/>
                </a:cubicBezTo>
                <a:cubicBezTo>
                  <a:pt x="90988" y="373630"/>
                  <a:pt x="47961" y="437667"/>
                  <a:pt x="84666" y="385233"/>
                </a:cubicBezTo>
                <a:cubicBezTo>
                  <a:pt x="90502" y="376897"/>
                  <a:pt x="95955" y="368300"/>
                  <a:pt x="101600" y="359833"/>
                </a:cubicBezTo>
                <a:lnTo>
                  <a:pt x="118533" y="334433"/>
                </a:lnTo>
                <a:lnTo>
                  <a:pt x="143933" y="296333"/>
                </a:lnTo>
                <a:cubicBezTo>
                  <a:pt x="146755" y="292100"/>
                  <a:pt x="148802" y="287231"/>
                  <a:pt x="152400" y="283633"/>
                </a:cubicBezTo>
                <a:cubicBezTo>
                  <a:pt x="156633" y="279400"/>
                  <a:pt x="161424" y="275659"/>
                  <a:pt x="165100" y="270933"/>
                </a:cubicBezTo>
                <a:cubicBezTo>
                  <a:pt x="171347" y="262901"/>
                  <a:pt x="176389" y="254000"/>
                  <a:pt x="182033" y="245533"/>
                </a:cubicBezTo>
                <a:cubicBezTo>
                  <a:pt x="184855" y="241300"/>
                  <a:pt x="186267" y="235655"/>
                  <a:pt x="190500" y="232833"/>
                </a:cubicBezTo>
                <a:lnTo>
                  <a:pt x="203200" y="224366"/>
                </a:lnTo>
                <a:cubicBezTo>
                  <a:pt x="210639" y="202048"/>
                  <a:pt x="202516" y="220106"/>
                  <a:pt x="220133" y="198966"/>
                </a:cubicBezTo>
                <a:cubicBezTo>
                  <a:pt x="229894" y="187253"/>
                  <a:pt x="227388" y="182841"/>
                  <a:pt x="241300" y="173566"/>
                </a:cubicBezTo>
                <a:cubicBezTo>
                  <a:pt x="245013" y="171091"/>
                  <a:pt x="249767" y="170744"/>
                  <a:pt x="254000" y="169333"/>
                </a:cubicBezTo>
                <a:cubicBezTo>
                  <a:pt x="255411" y="165100"/>
                  <a:pt x="255445" y="160118"/>
                  <a:pt x="258233" y="156633"/>
                </a:cubicBezTo>
                <a:cubicBezTo>
                  <a:pt x="261411" y="152660"/>
                  <a:pt x="267024" y="151423"/>
                  <a:pt x="270933" y="148166"/>
                </a:cubicBezTo>
                <a:cubicBezTo>
                  <a:pt x="275532" y="144333"/>
                  <a:pt x="279034" y="139299"/>
                  <a:pt x="283633" y="135466"/>
                </a:cubicBezTo>
                <a:cubicBezTo>
                  <a:pt x="287542" y="132209"/>
                  <a:pt x="292424" y="130257"/>
                  <a:pt x="296333" y="127000"/>
                </a:cubicBezTo>
                <a:cubicBezTo>
                  <a:pt x="300932" y="123167"/>
                  <a:pt x="304307" y="117976"/>
                  <a:pt x="309033" y="114300"/>
                </a:cubicBezTo>
                <a:cubicBezTo>
                  <a:pt x="330869" y="97316"/>
                  <a:pt x="327970" y="99520"/>
                  <a:pt x="347133" y="93133"/>
                </a:cubicBezTo>
                <a:cubicBezTo>
                  <a:pt x="358000" y="85888"/>
                  <a:pt x="364068" y="81084"/>
                  <a:pt x="376766" y="76200"/>
                </a:cubicBezTo>
                <a:cubicBezTo>
                  <a:pt x="389261" y="71394"/>
                  <a:pt x="402166" y="67733"/>
                  <a:pt x="414866" y="63500"/>
                </a:cubicBezTo>
                <a:cubicBezTo>
                  <a:pt x="419099" y="62089"/>
                  <a:pt x="423575" y="61261"/>
                  <a:pt x="427566" y="59266"/>
                </a:cubicBezTo>
                <a:cubicBezTo>
                  <a:pt x="433211" y="56444"/>
                  <a:pt x="438641" y="53144"/>
                  <a:pt x="444500" y="50800"/>
                </a:cubicBezTo>
                <a:cubicBezTo>
                  <a:pt x="452786" y="47486"/>
                  <a:pt x="469900" y="42333"/>
                  <a:pt x="469900" y="42333"/>
                </a:cubicBezTo>
                <a:cubicBezTo>
                  <a:pt x="474133" y="39511"/>
                  <a:pt x="477836" y="35653"/>
                  <a:pt x="482600" y="33866"/>
                </a:cubicBezTo>
                <a:cubicBezTo>
                  <a:pt x="489337" y="31340"/>
                  <a:pt x="496786" y="31378"/>
                  <a:pt x="503766" y="29633"/>
                </a:cubicBezTo>
                <a:cubicBezTo>
                  <a:pt x="508095" y="28551"/>
                  <a:pt x="512233" y="26811"/>
                  <a:pt x="516466" y="25400"/>
                </a:cubicBezTo>
                <a:cubicBezTo>
                  <a:pt x="520699" y="22578"/>
                  <a:pt x="524402" y="18719"/>
                  <a:pt x="529166" y="16933"/>
                </a:cubicBezTo>
                <a:cubicBezTo>
                  <a:pt x="534761" y="14835"/>
                  <a:pt x="571852" y="9328"/>
                  <a:pt x="575733" y="8466"/>
                </a:cubicBezTo>
                <a:cubicBezTo>
                  <a:pt x="580089" y="7498"/>
                  <a:pt x="583982" y="4551"/>
                  <a:pt x="588433" y="4233"/>
                </a:cubicBezTo>
                <a:cubicBezTo>
                  <a:pt x="623649" y="1718"/>
                  <a:pt x="658988" y="1411"/>
                  <a:pt x="694266" y="0"/>
                </a:cubicBezTo>
                <a:lnTo>
                  <a:pt x="872066" y="4233"/>
                </a:lnTo>
                <a:lnTo>
                  <a:pt x="1193800" y="8466"/>
                </a:lnTo>
                <a:cubicBezTo>
                  <a:pt x="1198261" y="8579"/>
                  <a:pt x="1202082" y="12069"/>
                  <a:pt x="1206500" y="12700"/>
                </a:cubicBezTo>
                <a:cubicBezTo>
                  <a:pt x="1221929" y="14904"/>
                  <a:pt x="1237544" y="15522"/>
                  <a:pt x="1253066" y="16933"/>
                </a:cubicBezTo>
                <a:cubicBezTo>
                  <a:pt x="1260122" y="18344"/>
                  <a:pt x="1267252" y="19421"/>
                  <a:pt x="1274233" y="21166"/>
                </a:cubicBezTo>
                <a:cubicBezTo>
                  <a:pt x="1278562" y="22248"/>
                  <a:pt x="1282543" y="24602"/>
                  <a:pt x="1286933" y="25400"/>
                </a:cubicBezTo>
                <a:cubicBezTo>
                  <a:pt x="1357488" y="38229"/>
                  <a:pt x="1290957" y="22530"/>
                  <a:pt x="1341966" y="33866"/>
                </a:cubicBezTo>
                <a:cubicBezTo>
                  <a:pt x="1347646" y="35128"/>
                  <a:pt x="1353452" y="36057"/>
                  <a:pt x="1358900" y="38100"/>
                </a:cubicBezTo>
                <a:cubicBezTo>
                  <a:pt x="1368740" y="41790"/>
                  <a:pt x="1389266" y="54345"/>
                  <a:pt x="1397000" y="59266"/>
                </a:cubicBezTo>
                <a:cubicBezTo>
                  <a:pt x="1415431" y="70995"/>
                  <a:pt x="1427317" y="78915"/>
                  <a:pt x="1443566" y="93133"/>
                </a:cubicBezTo>
                <a:cubicBezTo>
                  <a:pt x="1448072" y="97075"/>
                  <a:pt x="1451720" y="101937"/>
                  <a:pt x="1456266" y="105833"/>
                </a:cubicBezTo>
                <a:cubicBezTo>
                  <a:pt x="1461623" y="110425"/>
                  <a:pt x="1467459" y="114432"/>
                  <a:pt x="1473200" y="118533"/>
                </a:cubicBezTo>
                <a:cubicBezTo>
                  <a:pt x="1477340" y="121490"/>
                  <a:pt x="1481991" y="123743"/>
                  <a:pt x="1485900" y="127000"/>
                </a:cubicBezTo>
                <a:cubicBezTo>
                  <a:pt x="1518487" y="154157"/>
                  <a:pt x="1479775" y="127151"/>
                  <a:pt x="1511300" y="148166"/>
                </a:cubicBezTo>
                <a:cubicBezTo>
                  <a:pt x="1530349" y="176742"/>
                  <a:pt x="1506267" y="142416"/>
                  <a:pt x="1540933" y="182033"/>
                </a:cubicBezTo>
                <a:cubicBezTo>
                  <a:pt x="1544283" y="185862"/>
                  <a:pt x="1546089" y="190870"/>
                  <a:pt x="1549400" y="194733"/>
                </a:cubicBezTo>
                <a:cubicBezTo>
                  <a:pt x="1554595" y="200794"/>
                  <a:pt x="1561138" y="205605"/>
                  <a:pt x="1566333" y="211666"/>
                </a:cubicBezTo>
                <a:cubicBezTo>
                  <a:pt x="1601696" y="252922"/>
                  <a:pt x="1543463" y="193029"/>
                  <a:pt x="1587500" y="237066"/>
                </a:cubicBezTo>
                <a:cubicBezTo>
                  <a:pt x="1592995" y="253552"/>
                  <a:pt x="1593410" y="256795"/>
                  <a:pt x="1604433" y="275166"/>
                </a:cubicBezTo>
                <a:cubicBezTo>
                  <a:pt x="1608063" y="281216"/>
                  <a:pt x="1612900" y="286455"/>
                  <a:pt x="1617133" y="292100"/>
                </a:cubicBezTo>
                <a:cubicBezTo>
                  <a:pt x="1619955" y="300567"/>
                  <a:pt x="1620245" y="310360"/>
                  <a:pt x="1625600" y="317500"/>
                </a:cubicBezTo>
                <a:cubicBezTo>
                  <a:pt x="1629833" y="323144"/>
                  <a:pt x="1634386" y="328562"/>
                  <a:pt x="1638300" y="334433"/>
                </a:cubicBezTo>
                <a:cubicBezTo>
                  <a:pt x="1670960" y="383423"/>
                  <a:pt x="1632061" y="330348"/>
                  <a:pt x="1663700" y="372533"/>
                </a:cubicBezTo>
                <a:cubicBezTo>
                  <a:pt x="1665111" y="378177"/>
                  <a:pt x="1665641" y="384118"/>
                  <a:pt x="1667933" y="389466"/>
                </a:cubicBezTo>
                <a:cubicBezTo>
                  <a:pt x="1671231" y="397161"/>
                  <a:pt x="1691302" y="420432"/>
                  <a:pt x="1693333" y="423333"/>
                </a:cubicBezTo>
                <a:cubicBezTo>
                  <a:pt x="1698051" y="430074"/>
                  <a:pt x="1701469" y="437654"/>
                  <a:pt x="1706033" y="444500"/>
                </a:cubicBezTo>
                <a:cubicBezTo>
                  <a:pt x="1709947" y="450371"/>
                  <a:pt x="1714500" y="455789"/>
                  <a:pt x="1718733" y="461433"/>
                </a:cubicBezTo>
                <a:cubicBezTo>
                  <a:pt x="1728311" y="490170"/>
                  <a:pt x="1715639" y="455864"/>
                  <a:pt x="1739900" y="499533"/>
                </a:cubicBezTo>
                <a:cubicBezTo>
                  <a:pt x="1742067" y="503434"/>
                  <a:pt x="1741919" y="508359"/>
                  <a:pt x="1744133" y="512233"/>
                </a:cubicBezTo>
                <a:cubicBezTo>
                  <a:pt x="1751373" y="524904"/>
                  <a:pt x="1759525" y="531858"/>
                  <a:pt x="1769533" y="541866"/>
                </a:cubicBezTo>
                <a:cubicBezTo>
                  <a:pt x="1770944" y="546099"/>
                  <a:pt x="1772008" y="550464"/>
                  <a:pt x="1773766" y="554566"/>
                </a:cubicBezTo>
                <a:cubicBezTo>
                  <a:pt x="1780211" y="569605"/>
                  <a:pt x="1782197" y="571445"/>
                  <a:pt x="1790700" y="584200"/>
                </a:cubicBezTo>
                <a:cubicBezTo>
                  <a:pt x="1792111" y="588433"/>
                  <a:pt x="1793707" y="592609"/>
                  <a:pt x="1794933" y="596900"/>
                </a:cubicBezTo>
                <a:cubicBezTo>
                  <a:pt x="1798004" y="607651"/>
                  <a:pt x="1799047" y="616376"/>
                  <a:pt x="1803400" y="626533"/>
                </a:cubicBezTo>
                <a:cubicBezTo>
                  <a:pt x="1809847" y="641575"/>
                  <a:pt x="1811828" y="643409"/>
                  <a:pt x="1820333" y="656166"/>
                </a:cubicBezTo>
                <a:cubicBezTo>
                  <a:pt x="1831501" y="700844"/>
                  <a:pt x="1819650" y="648991"/>
                  <a:pt x="1828800" y="745066"/>
                </a:cubicBezTo>
                <a:cubicBezTo>
                  <a:pt x="1829352" y="750858"/>
                  <a:pt x="1831992" y="756275"/>
                  <a:pt x="1833033" y="762000"/>
                </a:cubicBezTo>
                <a:cubicBezTo>
                  <a:pt x="1840814" y="804801"/>
                  <a:pt x="1832806" y="778254"/>
                  <a:pt x="1841500" y="804333"/>
                </a:cubicBezTo>
                <a:cubicBezTo>
                  <a:pt x="1843060" y="815251"/>
                  <a:pt x="1844056" y="834845"/>
                  <a:pt x="1849966" y="846666"/>
                </a:cubicBezTo>
                <a:cubicBezTo>
                  <a:pt x="1853646" y="854026"/>
                  <a:pt x="1858433" y="860777"/>
                  <a:pt x="1862666" y="867833"/>
                </a:cubicBezTo>
                <a:cubicBezTo>
                  <a:pt x="1866474" y="883063"/>
                  <a:pt x="1868444" y="889800"/>
                  <a:pt x="1871133" y="905933"/>
                </a:cubicBezTo>
                <a:cubicBezTo>
                  <a:pt x="1872773" y="915775"/>
                  <a:pt x="1873955" y="925688"/>
                  <a:pt x="1875366" y="935566"/>
                </a:cubicBezTo>
                <a:cubicBezTo>
                  <a:pt x="1873955" y="956733"/>
                  <a:pt x="1873877" y="978031"/>
                  <a:pt x="1871133" y="999066"/>
                </a:cubicBezTo>
                <a:cubicBezTo>
                  <a:pt x="1868140" y="1022010"/>
                  <a:pt x="1862209" y="1034076"/>
                  <a:pt x="1854200" y="1054100"/>
                </a:cubicBezTo>
                <a:cubicBezTo>
                  <a:pt x="1841464" y="1130504"/>
                  <a:pt x="1844609" y="1101770"/>
                  <a:pt x="1854200" y="1248833"/>
                </a:cubicBezTo>
                <a:cubicBezTo>
                  <a:pt x="1854781" y="1257739"/>
                  <a:pt x="1859844" y="1265766"/>
                  <a:pt x="1862666" y="1274233"/>
                </a:cubicBezTo>
                <a:cubicBezTo>
                  <a:pt x="1872821" y="1304697"/>
                  <a:pt x="1860498" y="1266639"/>
                  <a:pt x="1871133" y="1303866"/>
                </a:cubicBezTo>
                <a:cubicBezTo>
                  <a:pt x="1872359" y="1308157"/>
                  <a:pt x="1872891" y="1312853"/>
                  <a:pt x="1875366" y="1316566"/>
                </a:cubicBezTo>
                <a:cubicBezTo>
                  <a:pt x="1878687" y="1321547"/>
                  <a:pt x="1884390" y="1324540"/>
                  <a:pt x="1888066" y="1329266"/>
                </a:cubicBezTo>
                <a:cubicBezTo>
                  <a:pt x="1894313" y="1337298"/>
                  <a:pt x="1899355" y="1346199"/>
                  <a:pt x="1905000" y="1354666"/>
                </a:cubicBezTo>
                <a:lnTo>
                  <a:pt x="1921933" y="1380066"/>
                </a:lnTo>
                <a:cubicBezTo>
                  <a:pt x="1924755" y="1384299"/>
                  <a:pt x="1926802" y="1389168"/>
                  <a:pt x="1930400" y="1392766"/>
                </a:cubicBezTo>
                <a:cubicBezTo>
                  <a:pt x="1934633" y="1396999"/>
                  <a:pt x="1939267" y="1400867"/>
                  <a:pt x="1943100" y="1405466"/>
                </a:cubicBezTo>
                <a:cubicBezTo>
                  <a:pt x="1960739" y="1426634"/>
                  <a:pt x="1940981" y="1411109"/>
                  <a:pt x="1964266" y="1426633"/>
                </a:cubicBezTo>
                <a:cubicBezTo>
                  <a:pt x="1967088" y="1430866"/>
                  <a:pt x="1970458" y="1434782"/>
                  <a:pt x="1972733" y="1439333"/>
                </a:cubicBezTo>
                <a:cubicBezTo>
                  <a:pt x="1979620" y="1453107"/>
                  <a:pt x="1973299" y="1452599"/>
                  <a:pt x="1985433" y="1464733"/>
                </a:cubicBezTo>
                <a:cubicBezTo>
                  <a:pt x="1989031" y="1468331"/>
                  <a:pt x="1993900" y="1470378"/>
                  <a:pt x="1998133" y="1473200"/>
                </a:cubicBezTo>
                <a:cubicBezTo>
                  <a:pt x="2008884" y="1526956"/>
                  <a:pt x="1992832" y="1467045"/>
                  <a:pt x="2015066" y="1507066"/>
                </a:cubicBezTo>
                <a:cubicBezTo>
                  <a:pt x="2019400" y="1514868"/>
                  <a:pt x="2018178" y="1525326"/>
                  <a:pt x="2023533" y="1532466"/>
                </a:cubicBezTo>
                <a:cubicBezTo>
                  <a:pt x="2040019" y="1554449"/>
                  <a:pt x="2033077" y="1543089"/>
                  <a:pt x="2044700" y="1566333"/>
                </a:cubicBezTo>
                <a:cubicBezTo>
                  <a:pt x="2054911" y="1607180"/>
                  <a:pt x="2050884" y="1588790"/>
                  <a:pt x="2057400" y="1621366"/>
                </a:cubicBezTo>
                <a:cubicBezTo>
                  <a:pt x="2058811" y="1638299"/>
                  <a:pt x="2059526" y="1655305"/>
                  <a:pt x="2061633" y="1672166"/>
                </a:cubicBezTo>
                <a:cubicBezTo>
                  <a:pt x="2064031" y="1691351"/>
                  <a:pt x="2066263" y="1685174"/>
                  <a:pt x="2070100" y="1701800"/>
                </a:cubicBezTo>
                <a:cubicBezTo>
                  <a:pt x="2073336" y="1715822"/>
                  <a:pt x="2072897" y="1730906"/>
                  <a:pt x="2078566" y="1744133"/>
                </a:cubicBezTo>
                <a:cubicBezTo>
                  <a:pt x="2082799" y="1754011"/>
                  <a:pt x="2087408" y="1763736"/>
                  <a:pt x="2091266" y="1773766"/>
                </a:cubicBezTo>
                <a:cubicBezTo>
                  <a:pt x="2094470" y="1782096"/>
                  <a:pt x="2099733" y="1799166"/>
                  <a:pt x="2099733" y="1799166"/>
                </a:cubicBezTo>
                <a:cubicBezTo>
                  <a:pt x="2106985" y="1849937"/>
                  <a:pt x="2110407" y="1861016"/>
                  <a:pt x="2099733" y="1930400"/>
                </a:cubicBezTo>
                <a:cubicBezTo>
                  <a:pt x="2098959" y="1935429"/>
                  <a:pt x="2091450" y="1936342"/>
                  <a:pt x="2087033" y="1938866"/>
                </a:cubicBezTo>
                <a:cubicBezTo>
                  <a:pt x="2077606" y="1944253"/>
                  <a:pt x="2067957" y="1948927"/>
                  <a:pt x="2057400" y="1951566"/>
                </a:cubicBezTo>
                <a:cubicBezTo>
                  <a:pt x="2050419" y="1953311"/>
                  <a:pt x="2043289" y="1954389"/>
                  <a:pt x="2036233" y="1955800"/>
                </a:cubicBezTo>
                <a:lnTo>
                  <a:pt x="1866900" y="1951566"/>
                </a:lnTo>
                <a:cubicBezTo>
                  <a:pt x="1722022" y="1945401"/>
                  <a:pt x="1896294" y="1951070"/>
                  <a:pt x="1824566" y="1943100"/>
                </a:cubicBezTo>
                <a:cubicBezTo>
                  <a:pt x="1803482" y="1940757"/>
                  <a:pt x="1782212" y="1940558"/>
                  <a:pt x="1761066" y="1938866"/>
                </a:cubicBezTo>
                <a:cubicBezTo>
                  <a:pt x="1746930" y="1937735"/>
                  <a:pt x="1732844" y="1936044"/>
                  <a:pt x="1718733" y="1934633"/>
                </a:cubicBezTo>
                <a:cubicBezTo>
                  <a:pt x="1715911" y="1930400"/>
                  <a:pt x="1712541" y="1926484"/>
                  <a:pt x="1710266" y="1921933"/>
                </a:cubicBezTo>
                <a:cubicBezTo>
                  <a:pt x="1692739" y="1886879"/>
                  <a:pt x="1721832" y="1932930"/>
                  <a:pt x="1697566" y="1896533"/>
                </a:cubicBezTo>
                <a:cubicBezTo>
                  <a:pt x="1690865" y="1869729"/>
                  <a:pt x="1696560" y="1884440"/>
                  <a:pt x="1676400" y="1854200"/>
                </a:cubicBezTo>
                <a:lnTo>
                  <a:pt x="1667933" y="1841500"/>
                </a:lnTo>
                <a:cubicBezTo>
                  <a:pt x="1657964" y="1801620"/>
                  <a:pt x="1668900" y="1849232"/>
                  <a:pt x="1659466" y="1773766"/>
                </a:cubicBezTo>
                <a:cubicBezTo>
                  <a:pt x="1658744" y="1767993"/>
                  <a:pt x="1656495" y="1762513"/>
                  <a:pt x="1655233" y="1756833"/>
                </a:cubicBezTo>
                <a:cubicBezTo>
                  <a:pt x="1653672" y="1749809"/>
                  <a:pt x="1652287" y="1742745"/>
                  <a:pt x="1651000" y="1735666"/>
                </a:cubicBezTo>
                <a:cubicBezTo>
                  <a:pt x="1649464" y="1727221"/>
                  <a:pt x="1647900" y="1718774"/>
                  <a:pt x="1646766" y="1710266"/>
                </a:cubicBezTo>
                <a:cubicBezTo>
                  <a:pt x="1645077" y="1697600"/>
                  <a:pt x="1645039" y="1684696"/>
                  <a:pt x="1642533" y="1672166"/>
                </a:cubicBezTo>
                <a:cubicBezTo>
                  <a:pt x="1640783" y="1663415"/>
                  <a:pt x="1635816" y="1655517"/>
                  <a:pt x="1634066" y="1646766"/>
                </a:cubicBezTo>
                <a:cubicBezTo>
                  <a:pt x="1632655" y="1639711"/>
                  <a:pt x="1631394" y="1632624"/>
                  <a:pt x="1629833" y="1625600"/>
                </a:cubicBezTo>
                <a:cubicBezTo>
                  <a:pt x="1628571" y="1619920"/>
                  <a:pt x="1626641" y="1614390"/>
                  <a:pt x="1625600" y="1608666"/>
                </a:cubicBezTo>
                <a:cubicBezTo>
                  <a:pt x="1623815" y="1598849"/>
                  <a:pt x="1622532" y="1588943"/>
                  <a:pt x="1621366" y="1579033"/>
                </a:cubicBezTo>
                <a:cubicBezTo>
                  <a:pt x="1616487" y="1537563"/>
                  <a:pt x="1615885" y="1517983"/>
                  <a:pt x="1612900" y="1473200"/>
                </a:cubicBezTo>
                <a:cubicBezTo>
                  <a:pt x="1614311" y="1361722"/>
                  <a:pt x="1617133" y="1250253"/>
                  <a:pt x="1617133" y="1138766"/>
                </a:cubicBezTo>
                <a:cubicBezTo>
                  <a:pt x="1617133" y="1029763"/>
                  <a:pt x="1618829" y="995699"/>
                  <a:pt x="1608666" y="914400"/>
                </a:cubicBezTo>
                <a:cubicBezTo>
                  <a:pt x="1607428" y="904499"/>
                  <a:pt x="1606218" y="894583"/>
                  <a:pt x="1604433" y="884766"/>
                </a:cubicBezTo>
                <a:cubicBezTo>
                  <a:pt x="1601123" y="866560"/>
                  <a:pt x="1600502" y="871008"/>
                  <a:pt x="1595966" y="855133"/>
                </a:cubicBezTo>
                <a:cubicBezTo>
                  <a:pt x="1594368" y="849539"/>
                  <a:pt x="1593144" y="843844"/>
                  <a:pt x="1591733" y="838200"/>
                </a:cubicBezTo>
                <a:cubicBezTo>
                  <a:pt x="1590322" y="826911"/>
                  <a:pt x="1589370" y="815555"/>
                  <a:pt x="1587500" y="804333"/>
                </a:cubicBezTo>
                <a:cubicBezTo>
                  <a:pt x="1586543" y="798594"/>
                  <a:pt x="1584307" y="793124"/>
                  <a:pt x="1583266" y="787400"/>
                </a:cubicBezTo>
                <a:cubicBezTo>
                  <a:pt x="1581481" y="777583"/>
                  <a:pt x="1580199" y="767676"/>
                  <a:pt x="1579033" y="757766"/>
                </a:cubicBezTo>
                <a:cubicBezTo>
                  <a:pt x="1577376" y="743682"/>
                  <a:pt x="1576806" y="729472"/>
                  <a:pt x="1574800" y="715433"/>
                </a:cubicBezTo>
                <a:cubicBezTo>
                  <a:pt x="1573977" y="709673"/>
                  <a:pt x="1571828" y="704180"/>
                  <a:pt x="1570566" y="698500"/>
                </a:cubicBezTo>
                <a:cubicBezTo>
                  <a:pt x="1569005" y="691476"/>
                  <a:pt x="1568226" y="684275"/>
                  <a:pt x="1566333" y="677333"/>
                </a:cubicBezTo>
                <a:cubicBezTo>
                  <a:pt x="1563985" y="668723"/>
                  <a:pt x="1560688" y="660400"/>
                  <a:pt x="1557866" y="651933"/>
                </a:cubicBezTo>
                <a:cubicBezTo>
                  <a:pt x="1556455" y="647700"/>
                  <a:pt x="1554715" y="643562"/>
                  <a:pt x="1553633" y="639233"/>
                </a:cubicBezTo>
                <a:cubicBezTo>
                  <a:pt x="1552222" y="633589"/>
                  <a:pt x="1550541" y="628005"/>
                  <a:pt x="1549400" y="622300"/>
                </a:cubicBezTo>
                <a:cubicBezTo>
                  <a:pt x="1545465" y="602627"/>
                  <a:pt x="1544248" y="581903"/>
                  <a:pt x="1536700" y="563033"/>
                </a:cubicBezTo>
                <a:lnTo>
                  <a:pt x="1528233" y="541866"/>
                </a:lnTo>
                <a:cubicBezTo>
                  <a:pt x="1526822" y="530577"/>
                  <a:pt x="1526558" y="519085"/>
                  <a:pt x="1524000" y="508000"/>
                </a:cubicBezTo>
                <a:cubicBezTo>
                  <a:pt x="1522244" y="500389"/>
                  <a:pt x="1511413" y="477506"/>
                  <a:pt x="1507066" y="469900"/>
                </a:cubicBezTo>
                <a:cubicBezTo>
                  <a:pt x="1504542" y="465483"/>
                  <a:pt x="1500875" y="461751"/>
                  <a:pt x="1498600" y="457200"/>
                </a:cubicBezTo>
                <a:cubicBezTo>
                  <a:pt x="1496604" y="453209"/>
                  <a:pt x="1496533" y="448401"/>
                  <a:pt x="1494366" y="444500"/>
                </a:cubicBezTo>
                <a:cubicBezTo>
                  <a:pt x="1489424" y="435605"/>
                  <a:pt x="1477433" y="419100"/>
                  <a:pt x="1477433" y="419100"/>
                </a:cubicBezTo>
                <a:cubicBezTo>
                  <a:pt x="1476022" y="413455"/>
                  <a:pt x="1475492" y="407514"/>
                  <a:pt x="1473200" y="402166"/>
                </a:cubicBezTo>
                <a:cubicBezTo>
                  <a:pt x="1469316" y="393102"/>
                  <a:pt x="1444820" y="365634"/>
                  <a:pt x="1443566" y="364066"/>
                </a:cubicBezTo>
                <a:cubicBezTo>
                  <a:pt x="1426791" y="343097"/>
                  <a:pt x="1438444" y="349659"/>
                  <a:pt x="1418166" y="342900"/>
                </a:cubicBezTo>
                <a:cubicBezTo>
                  <a:pt x="1407519" y="326928"/>
                  <a:pt x="1408645" y="325836"/>
                  <a:pt x="1388533" y="313266"/>
                </a:cubicBezTo>
                <a:cubicBezTo>
                  <a:pt x="1384749" y="310901"/>
                  <a:pt x="1380066" y="310444"/>
                  <a:pt x="1375833" y="309033"/>
                </a:cubicBezTo>
                <a:cubicBezTo>
                  <a:pt x="1370189" y="304800"/>
                  <a:pt x="1365211" y="299488"/>
                  <a:pt x="1358900" y="296333"/>
                </a:cubicBezTo>
                <a:cubicBezTo>
                  <a:pt x="1301223" y="267495"/>
                  <a:pt x="1335128" y="289251"/>
                  <a:pt x="1291166" y="270933"/>
                </a:cubicBezTo>
                <a:cubicBezTo>
                  <a:pt x="1282428" y="267292"/>
                  <a:pt x="1274692" y="261384"/>
                  <a:pt x="1265766" y="258233"/>
                </a:cubicBezTo>
                <a:cubicBezTo>
                  <a:pt x="1206334" y="237257"/>
                  <a:pt x="1237516" y="251388"/>
                  <a:pt x="1193800" y="241300"/>
                </a:cubicBezTo>
                <a:cubicBezTo>
                  <a:pt x="1172822" y="236459"/>
                  <a:pt x="1166063" y="232366"/>
                  <a:pt x="1147233" y="228600"/>
                </a:cubicBezTo>
                <a:cubicBezTo>
                  <a:pt x="1124708" y="224095"/>
                  <a:pt x="1102065" y="220198"/>
                  <a:pt x="1079500" y="215900"/>
                </a:cubicBezTo>
                <a:cubicBezTo>
                  <a:pt x="1072432" y="214554"/>
                  <a:pt x="1065314" y="213411"/>
                  <a:pt x="1058333" y="211666"/>
                </a:cubicBezTo>
                <a:cubicBezTo>
                  <a:pt x="1005436" y="198442"/>
                  <a:pt x="1071183" y="215338"/>
                  <a:pt x="1028700" y="203200"/>
                </a:cubicBezTo>
                <a:cubicBezTo>
                  <a:pt x="1023105" y="201602"/>
                  <a:pt x="1017361" y="200564"/>
                  <a:pt x="1011766" y="198966"/>
                </a:cubicBezTo>
                <a:cubicBezTo>
                  <a:pt x="1007475" y="197740"/>
                  <a:pt x="1003422" y="195701"/>
                  <a:pt x="999066" y="194733"/>
                </a:cubicBezTo>
                <a:cubicBezTo>
                  <a:pt x="990687" y="192871"/>
                  <a:pt x="982133" y="191911"/>
                  <a:pt x="973666" y="190500"/>
                </a:cubicBezTo>
                <a:cubicBezTo>
                  <a:pt x="965199" y="187678"/>
                  <a:pt x="956924" y="184198"/>
                  <a:pt x="948266" y="182033"/>
                </a:cubicBezTo>
                <a:cubicBezTo>
                  <a:pt x="939939" y="179951"/>
                  <a:pt x="931311" y="179336"/>
                  <a:pt x="922866" y="177800"/>
                </a:cubicBezTo>
                <a:cubicBezTo>
                  <a:pt x="899000" y="173460"/>
                  <a:pt x="894594" y="171790"/>
                  <a:pt x="867833" y="165100"/>
                </a:cubicBezTo>
                <a:lnTo>
                  <a:pt x="850900" y="160866"/>
                </a:lnTo>
                <a:cubicBezTo>
                  <a:pt x="845255" y="159455"/>
                  <a:pt x="839486" y="158473"/>
                  <a:pt x="833966" y="156633"/>
                </a:cubicBezTo>
                <a:lnTo>
                  <a:pt x="808566" y="148166"/>
                </a:lnTo>
                <a:cubicBezTo>
                  <a:pt x="804333" y="146755"/>
                  <a:pt x="800268" y="144667"/>
                  <a:pt x="795866" y="143933"/>
                </a:cubicBezTo>
                <a:lnTo>
                  <a:pt x="770466" y="139700"/>
                </a:lnTo>
                <a:lnTo>
                  <a:pt x="575733" y="143933"/>
                </a:lnTo>
                <a:cubicBezTo>
                  <a:pt x="569920" y="144166"/>
                  <a:pt x="564524" y="147125"/>
                  <a:pt x="558800" y="148166"/>
                </a:cubicBezTo>
                <a:cubicBezTo>
                  <a:pt x="548983" y="149951"/>
                  <a:pt x="539044" y="150989"/>
                  <a:pt x="529166" y="152400"/>
                </a:cubicBezTo>
                <a:cubicBezTo>
                  <a:pt x="524933" y="153811"/>
                  <a:pt x="520757" y="155407"/>
                  <a:pt x="516466" y="156633"/>
                </a:cubicBezTo>
                <a:cubicBezTo>
                  <a:pt x="510872" y="158231"/>
                  <a:pt x="504737" y="158264"/>
                  <a:pt x="499533" y="160866"/>
                </a:cubicBezTo>
                <a:cubicBezTo>
                  <a:pt x="493222" y="164021"/>
                  <a:pt x="488911" y="170411"/>
                  <a:pt x="482600" y="173566"/>
                </a:cubicBezTo>
                <a:cubicBezTo>
                  <a:pt x="474618" y="177557"/>
                  <a:pt x="465182" y="178042"/>
                  <a:pt x="457200" y="182033"/>
                </a:cubicBezTo>
                <a:cubicBezTo>
                  <a:pt x="427468" y="196899"/>
                  <a:pt x="438613" y="194941"/>
                  <a:pt x="419100" y="211666"/>
                </a:cubicBezTo>
                <a:cubicBezTo>
                  <a:pt x="413743" y="216258"/>
                  <a:pt x="407811" y="220133"/>
                  <a:pt x="402166" y="224366"/>
                </a:cubicBezTo>
                <a:cubicBezTo>
                  <a:pt x="392711" y="238550"/>
                  <a:pt x="377788" y="261445"/>
                  <a:pt x="368300" y="270933"/>
                </a:cubicBezTo>
                <a:cubicBezTo>
                  <a:pt x="361244" y="277989"/>
                  <a:pt x="353452" y="284377"/>
                  <a:pt x="347133" y="292100"/>
                </a:cubicBezTo>
                <a:cubicBezTo>
                  <a:pt x="334446" y="307606"/>
                  <a:pt x="332310" y="316097"/>
                  <a:pt x="321733" y="330200"/>
                </a:cubicBezTo>
                <a:cubicBezTo>
                  <a:pt x="317500" y="335844"/>
                  <a:pt x="314022" y="342144"/>
                  <a:pt x="309033" y="347133"/>
                </a:cubicBezTo>
                <a:cubicBezTo>
                  <a:pt x="305435" y="350731"/>
                  <a:pt x="300566" y="352778"/>
                  <a:pt x="296333" y="355600"/>
                </a:cubicBezTo>
                <a:cubicBezTo>
                  <a:pt x="292218" y="367947"/>
                  <a:pt x="291107" y="373274"/>
                  <a:pt x="283633" y="385233"/>
                </a:cubicBezTo>
                <a:cubicBezTo>
                  <a:pt x="279894" y="391216"/>
                  <a:pt x="275166" y="396522"/>
                  <a:pt x="270933" y="402166"/>
                </a:cubicBezTo>
                <a:cubicBezTo>
                  <a:pt x="260293" y="434088"/>
                  <a:pt x="274646" y="394740"/>
                  <a:pt x="258233" y="427566"/>
                </a:cubicBezTo>
                <a:cubicBezTo>
                  <a:pt x="251900" y="440233"/>
                  <a:pt x="254593" y="446952"/>
                  <a:pt x="249766" y="461433"/>
                </a:cubicBezTo>
                <a:cubicBezTo>
                  <a:pt x="247770" y="467420"/>
                  <a:pt x="243516" y="472457"/>
                  <a:pt x="241300" y="478366"/>
                </a:cubicBezTo>
                <a:cubicBezTo>
                  <a:pt x="239257" y="483814"/>
                  <a:pt x="238477" y="489655"/>
                  <a:pt x="237066" y="495300"/>
                </a:cubicBezTo>
                <a:cubicBezTo>
                  <a:pt x="235655" y="515055"/>
                  <a:pt x="234068" y="534799"/>
                  <a:pt x="232833" y="554566"/>
                </a:cubicBezTo>
                <a:cubicBezTo>
                  <a:pt x="231246" y="579956"/>
                  <a:pt x="230413" y="605391"/>
                  <a:pt x="228600" y="630766"/>
                </a:cubicBezTo>
                <a:cubicBezTo>
                  <a:pt x="227590" y="644912"/>
                  <a:pt x="225777" y="658989"/>
                  <a:pt x="224366" y="673100"/>
                </a:cubicBezTo>
                <a:cubicBezTo>
                  <a:pt x="222107" y="788300"/>
                  <a:pt x="222735" y="867732"/>
                  <a:pt x="215900" y="973666"/>
                </a:cubicBezTo>
                <a:cubicBezTo>
                  <a:pt x="214896" y="989220"/>
                  <a:pt x="213077" y="1004711"/>
                  <a:pt x="211666" y="1020233"/>
                </a:cubicBezTo>
                <a:cubicBezTo>
                  <a:pt x="210255" y="1052689"/>
                  <a:pt x="207433" y="1085114"/>
                  <a:pt x="207433" y="1117600"/>
                </a:cubicBezTo>
                <a:cubicBezTo>
                  <a:pt x="207433" y="1243673"/>
                  <a:pt x="208534" y="1245128"/>
                  <a:pt x="215900" y="1333500"/>
                </a:cubicBezTo>
                <a:cubicBezTo>
                  <a:pt x="217311" y="1480255"/>
                  <a:pt x="217416" y="1627029"/>
                  <a:pt x="220133" y="1773766"/>
                </a:cubicBezTo>
                <a:cubicBezTo>
                  <a:pt x="220241" y="1779583"/>
                  <a:pt x="223409" y="1784961"/>
                  <a:pt x="224366" y="1790700"/>
                </a:cubicBezTo>
                <a:cubicBezTo>
                  <a:pt x="226236" y="1801922"/>
                  <a:pt x="226216" y="1813442"/>
                  <a:pt x="228600" y="1824566"/>
                </a:cubicBezTo>
                <a:cubicBezTo>
                  <a:pt x="232524" y="1842878"/>
                  <a:pt x="237698" y="1851229"/>
                  <a:pt x="245533" y="1866900"/>
                </a:cubicBezTo>
                <a:cubicBezTo>
                  <a:pt x="249761" y="1926094"/>
                  <a:pt x="257738" y="2009325"/>
                  <a:pt x="245533" y="2061633"/>
                </a:cubicBezTo>
                <a:cubicBezTo>
                  <a:pt x="243505" y="2070324"/>
                  <a:pt x="220133" y="2053166"/>
                  <a:pt x="220133" y="2053166"/>
                </a:cubicBezTo>
                <a:cubicBezTo>
                  <a:pt x="196059" y="2035110"/>
                  <a:pt x="209895" y="2042698"/>
                  <a:pt x="177800" y="2032000"/>
                </a:cubicBezTo>
                <a:lnTo>
                  <a:pt x="165100" y="2027766"/>
                </a:lnTo>
                <a:lnTo>
                  <a:pt x="152400" y="2023533"/>
                </a:lnTo>
                <a:cubicBezTo>
                  <a:pt x="127886" y="2024554"/>
                  <a:pt x="69454" y="2020137"/>
                  <a:pt x="33866" y="2032000"/>
                </a:cubicBezTo>
                <a:cubicBezTo>
                  <a:pt x="30873" y="2032998"/>
                  <a:pt x="28222" y="2034822"/>
                  <a:pt x="25400" y="2036233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 11"/>
          <p:cNvSpPr/>
          <p:nvPr/>
        </p:nvSpPr>
        <p:spPr>
          <a:xfrm>
            <a:off x="5936136" y="3170583"/>
            <a:ext cx="761236" cy="599847"/>
          </a:xfrm>
          <a:custGeom>
            <a:avLst/>
            <a:gdLst>
              <a:gd name="connsiteX0" fmla="*/ 42163 w 617896"/>
              <a:gd name="connsiteY0" fmla="*/ 2505 h 506272"/>
              <a:gd name="connsiteX1" fmla="*/ 76030 w 617896"/>
              <a:gd name="connsiteY1" fmla="*/ 10972 h 506272"/>
              <a:gd name="connsiteX2" fmla="*/ 109896 w 617896"/>
              <a:gd name="connsiteY2" fmla="*/ 19439 h 506272"/>
              <a:gd name="connsiteX3" fmla="*/ 143763 w 617896"/>
              <a:gd name="connsiteY3" fmla="*/ 27905 h 506272"/>
              <a:gd name="connsiteX4" fmla="*/ 190330 w 617896"/>
              <a:gd name="connsiteY4" fmla="*/ 32139 h 506272"/>
              <a:gd name="connsiteX5" fmla="*/ 219963 w 617896"/>
              <a:gd name="connsiteY5" fmla="*/ 36372 h 506272"/>
              <a:gd name="connsiteX6" fmla="*/ 232663 w 617896"/>
              <a:gd name="connsiteY6" fmla="*/ 40605 h 506272"/>
              <a:gd name="connsiteX7" fmla="*/ 317330 w 617896"/>
              <a:gd name="connsiteY7" fmla="*/ 49072 h 506272"/>
              <a:gd name="connsiteX8" fmla="*/ 541696 w 617896"/>
              <a:gd name="connsiteY8" fmla="*/ 53305 h 506272"/>
              <a:gd name="connsiteX9" fmla="*/ 554396 w 617896"/>
              <a:gd name="connsiteY9" fmla="*/ 78705 h 506272"/>
              <a:gd name="connsiteX10" fmla="*/ 562863 w 617896"/>
              <a:gd name="connsiteY10" fmla="*/ 95639 h 506272"/>
              <a:gd name="connsiteX11" fmla="*/ 571330 w 617896"/>
              <a:gd name="connsiteY11" fmla="*/ 108339 h 506272"/>
              <a:gd name="connsiteX12" fmla="*/ 579796 w 617896"/>
              <a:gd name="connsiteY12" fmla="*/ 125272 h 506272"/>
              <a:gd name="connsiteX13" fmla="*/ 596730 w 617896"/>
              <a:gd name="connsiteY13" fmla="*/ 150672 h 506272"/>
              <a:gd name="connsiteX14" fmla="*/ 600963 w 617896"/>
              <a:gd name="connsiteY14" fmla="*/ 163372 h 506272"/>
              <a:gd name="connsiteX15" fmla="*/ 609430 w 617896"/>
              <a:gd name="connsiteY15" fmla="*/ 218405 h 506272"/>
              <a:gd name="connsiteX16" fmla="*/ 617896 w 617896"/>
              <a:gd name="connsiteY16" fmla="*/ 379272 h 506272"/>
              <a:gd name="connsiteX17" fmla="*/ 613663 w 617896"/>
              <a:gd name="connsiteY17" fmla="*/ 476639 h 506272"/>
              <a:gd name="connsiteX18" fmla="*/ 596730 w 617896"/>
              <a:gd name="connsiteY18" fmla="*/ 489339 h 506272"/>
              <a:gd name="connsiteX19" fmla="*/ 554396 w 617896"/>
              <a:gd name="connsiteY19" fmla="*/ 502039 h 506272"/>
              <a:gd name="connsiteX20" fmla="*/ 169163 w 617896"/>
              <a:gd name="connsiteY20" fmla="*/ 497805 h 506272"/>
              <a:gd name="connsiteX21" fmla="*/ 63330 w 617896"/>
              <a:gd name="connsiteY21" fmla="*/ 506272 h 506272"/>
              <a:gd name="connsiteX22" fmla="*/ 50630 w 617896"/>
              <a:gd name="connsiteY22" fmla="*/ 447005 h 506272"/>
              <a:gd name="connsiteX23" fmla="*/ 37930 w 617896"/>
              <a:gd name="connsiteY23" fmla="*/ 387739 h 506272"/>
              <a:gd name="connsiteX24" fmla="*/ 33696 w 617896"/>
              <a:gd name="connsiteY24" fmla="*/ 362339 h 506272"/>
              <a:gd name="connsiteX25" fmla="*/ 25230 w 617896"/>
              <a:gd name="connsiteY25" fmla="*/ 307305 h 506272"/>
              <a:gd name="connsiteX26" fmla="*/ 20996 w 617896"/>
              <a:gd name="connsiteY26" fmla="*/ 290372 h 506272"/>
              <a:gd name="connsiteX27" fmla="*/ 8296 w 617896"/>
              <a:gd name="connsiteY27" fmla="*/ 273439 h 506272"/>
              <a:gd name="connsiteX28" fmla="*/ 8296 w 617896"/>
              <a:gd name="connsiteY28" fmla="*/ 159139 h 506272"/>
              <a:gd name="connsiteX29" fmla="*/ 20996 w 617896"/>
              <a:gd name="connsiteY29" fmla="*/ 104105 h 506272"/>
              <a:gd name="connsiteX30" fmla="*/ 29463 w 617896"/>
              <a:gd name="connsiteY30" fmla="*/ 78705 h 506272"/>
              <a:gd name="connsiteX31" fmla="*/ 37930 w 617896"/>
              <a:gd name="connsiteY31" fmla="*/ 44839 h 506272"/>
              <a:gd name="connsiteX32" fmla="*/ 42163 w 617896"/>
              <a:gd name="connsiteY32" fmla="*/ 2505 h 50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17896" h="506272">
                <a:moveTo>
                  <a:pt x="42163" y="2505"/>
                </a:moveTo>
                <a:cubicBezTo>
                  <a:pt x="48513" y="-3139"/>
                  <a:pt x="40235" y="1209"/>
                  <a:pt x="76030" y="10972"/>
                </a:cubicBezTo>
                <a:cubicBezTo>
                  <a:pt x="87256" y="14034"/>
                  <a:pt x="98857" y="15760"/>
                  <a:pt x="109896" y="19439"/>
                </a:cubicBezTo>
                <a:cubicBezTo>
                  <a:pt x="123720" y="24047"/>
                  <a:pt x="127414" y="25861"/>
                  <a:pt x="143763" y="27905"/>
                </a:cubicBezTo>
                <a:cubicBezTo>
                  <a:pt x="159229" y="29838"/>
                  <a:pt x="174839" y="30418"/>
                  <a:pt x="190330" y="32139"/>
                </a:cubicBezTo>
                <a:cubicBezTo>
                  <a:pt x="200247" y="33241"/>
                  <a:pt x="210085" y="34961"/>
                  <a:pt x="219963" y="36372"/>
                </a:cubicBezTo>
                <a:cubicBezTo>
                  <a:pt x="224196" y="37783"/>
                  <a:pt x="228307" y="39637"/>
                  <a:pt x="232663" y="40605"/>
                </a:cubicBezTo>
                <a:cubicBezTo>
                  <a:pt x="258275" y="46297"/>
                  <a:pt x="294093" y="48378"/>
                  <a:pt x="317330" y="49072"/>
                </a:cubicBezTo>
                <a:cubicBezTo>
                  <a:pt x="392099" y="51304"/>
                  <a:pt x="466907" y="51894"/>
                  <a:pt x="541696" y="53305"/>
                </a:cubicBezTo>
                <a:cubicBezTo>
                  <a:pt x="549459" y="76590"/>
                  <a:pt x="541266" y="55727"/>
                  <a:pt x="554396" y="78705"/>
                </a:cubicBezTo>
                <a:cubicBezTo>
                  <a:pt x="557527" y="84184"/>
                  <a:pt x="559732" y="90160"/>
                  <a:pt x="562863" y="95639"/>
                </a:cubicBezTo>
                <a:cubicBezTo>
                  <a:pt x="565387" y="100057"/>
                  <a:pt x="568806" y="103921"/>
                  <a:pt x="571330" y="108339"/>
                </a:cubicBezTo>
                <a:cubicBezTo>
                  <a:pt x="574461" y="113818"/>
                  <a:pt x="576549" y="119861"/>
                  <a:pt x="579796" y="125272"/>
                </a:cubicBezTo>
                <a:cubicBezTo>
                  <a:pt x="585031" y="133998"/>
                  <a:pt x="596730" y="150672"/>
                  <a:pt x="596730" y="150672"/>
                </a:cubicBezTo>
                <a:cubicBezTo>
                  <a:pt x="598141" y="154905"/>
                  <a:pt x="599881" y="159043"/>
                  <a:pt x="600963" y="163372"/>
                </a:cubicBezTo>
                <a:cubicBezTo>
                  <a:pt x="605184" y="180259"/>
                  <a:pt x="607849" y="201804"/>
                  <a:pt x="609430" y="218405"/>
                </a:cubicBezTo>
                <a:cubicBezTo>
                  <a:pt x="615173" y="278708"/>
                  <a:pt x="615225" y="312494"/>
                  <a:pt x="617896" y="379272"/>
                </a:cubicBezTo>
                <a:cubicBezTo>
                  <a:pt x="616485" y="411728"/>
                  <a:pt x="619798" y="444737"/>
                  <a:pt x="613663" y="476639"/>
                </a:cubicBezTo>
                <a:cubicBezTo>
                  <a:pt x="612331" y="483568"/>
                  <a:pt x="603041" y="486184"/>
                  <a:pt x="596730" y="489339"/>
                </a:cubicBezTo>
                <a:cubicBezTo>
                  <a:pt x="586429" y="494490"/>
                  <a:pt x="566546" y="499001"/>
                  <a:pt x="554396" y="502039"/>
                </a:cubicBezTo>
                <a:lnTo>
                  <a:pt x="169163" y="497805"/>
                </a:lnTo>
                <a:cubicBezTo>
                  <a:pt x="153144" y="497805"/>
                  <a:pt x="83353" y="504452"/>
                  <a:pt x="63330" y="506272"/>
                </a:cubicBezTo>
                <a:cubicBezTo>
                  <a:pt x="47799" y="475212"/>
                  <a:pt x="57112" y="498861"/>
                  <a:pt x="50630" y="447005"/>
                </a:cubicBezTo>
                <a:cubicBezTo>
                  <a:pt x="42857" y="384820"/>
                  <a:pt x="50682" y="464239"/>
                  <a:pt x="37930" y="387739"/>
                </a:cubicBezTo>
                <a:cubicBezTo>
                  <a:pt x="36519" y="379272"/>
                  <a:pt x="35001" y="370823"/>
                  <a:pt x="33696" y="362339"/>
                </a:cubicBezTo>
                <a:cubicBezTo>
                  <a:pt x="30985" y="344720"/>
                  <a:pt x="28750" y="324902"/>
                  <a:pt x="25230" y="307305"/>
                </a:cubicBezTo>
                <a:cubicBezTo>
                  <a:pt x="24089" y="301600"/>
                  <a:pt x="23598" y="295576"/>
                  <a:pt x="20996" y="290372"/>
                </a:cubicBezTo>
                <a:cubicBezTo>
                  <a:pt x="17841" y="284061"/>
                  <a:pt x="12529" y="279083"/>
                  <a:pt x="8296" y="273439"/>
                </a:cubicBezTo>
                <a:cubicBezTo>
                  <a:pt x="-6339" y="229530"/>
                  <a:pt x="1478" y="257999"/>
                  <a:pt x="8296" y="159139"/>
                </a:cubicBezTo>
                <a:cubicBezTo>
                  <a:pt x="8880" y="150676"/>
                  <a:pt x="20379" y="105955"/>
                  <a:pt x="20996" y="104105"/>
                </a:cubicBezTo>
                <a:cubicBezTo>
                  <a:pt x="23818" y="95638"/>
                  <a:pt x="27298" y="87363"/>
                  <a:pt x="29463" y="78705"/>
                </a:cubicBezTo>
                <a:lnTo>
                  <a:pt x="37930" y="44839"/>
                </a:lnTo>
                <a:cubicBezTo>
                  <a:pt x="28356" y="30479"/>
                  <a:pt x="35813" y="8149"/>
                  <a:pt x="42163" y="250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 12"/>
          <p:cNvSpPr/>
          <p:nvPr/>
        </p:nvSpPr>
        <p:spPr>
          <a:xfrm>
            <a:off x="6721029" y="3200255"/>
            <a:ext cx="734533" cy="584841"/>
          </a:xfrm>
          <a:custGeom>
            <a:avLst/>
            <a:gdLst>
              <a:gd name="connsiteX0" fmla="*/ 67733 w 596221"/>
              <a:gd name="connsiteY0" fmla="*/ 0 h 493607"/>
              <a:gd name="connsiteX1" fmla="*/ 529166 w 596221"/>
              <a:gd name="connsiteY1" fmla="*/ 12700 h 493607"/>
              <a:gd name="connsiteX2" fmla="*/ 541866 w 596221"/>
              <a:gd name="connsiteY2" fmla="*/ 25400 h 493607"/>
              <a:gd name="connsiteX3" fmla="*/ 554566 w 596221"/>
              <a:gd name="connsiteY3" fmla="*/ 29634 h 493607"/>
              <a:gd name="connsiteX4" fmla="*/ 579966 w 596221"/>
              <a:gd name="connsiteY4" fmla="*/ 71967 h 493607"/>
              <a:gd name="connsiteX5" fmla="*/ 592666 w 596221"/>
              <a:gd name="connsiteY5" fmla="*/ 114300 h 493607"/>
              <a:gd name="connsiteX6" fmla="*/ 584200 w 596221"/>
              <a:gd name="connsiteY6" fmla="*/ 351367 h 493607"/>
              <a:gd name="connsiteX7" fmla="*/ 579966 w 596221"/>
              <a:gd name="connsiteY7" fmla="*/ 364067 h 493607"/>
              <a:gd name="connsiteX8" fmla="*/ 567266 w 596221"/>
              <a:gd name="connsiteY8" fmla="*/ 397934 h 493607"/>
              <a:gd name="connsiteX9" fmla="*/ 563033 w 596221"/>
              <a:gd name="connsiteY9" fmla="*/ 410634 h 493607"/>
              <a:gd name="connsiteX10" fmla="*/ 546100 w 596221"/>
              <a:gd name="connsiteY10" fmla="*/ 436034 h 493607"/>
              <a:gd name="connsiteX11" fmla="*/ 541866 w 596221"/>
              <a:gd name="connsiteY11" fmla="*/ 448734 h 493607"/>
              <a:gd name="connsiteX12" fmla="*/ 516466 w 596221"/>
              <a:gd name="connsiteY12" fmla="*/ 457200 h 493607"/>
              <a:gd name="connsiteX13" fmla="*/ 452966 w 596221"/>
              <a:gd name="connsiteY13" fmla="*/ 465667 h 493607"/>
              <a:gd name="connsiteX14" fmla="*/ 110066 w 596221"/>
              <a:gd name="connsiteY14" fmla="*/ 448734 h 493607"/>
              <a:gd name="connsiteX15" fmla="*/ 101600 w 596221"/>
              <a:gd name="connsiteY15" fmla="*/ 436034 h 493607"/>
              <a:gd name="connsiteX16" fmla="*/ 97366 w 596221"/>
              <a:gd name="connsiteY16" fmla="*/ 393700 h 493607"/>
              <a:gd name="connsiteX17" fmla="*/ 88900 w 596221"/>
              <a:gd name="connsiteY17" fmla="*/ 368300 h 493607"/>
              <a:gd name="connsiteX18" fmla="*/ 84666 w 596221"/>
              <a:gd name="connsiteY18" fmla="*/ 355600 h 493607"/>
              <a:gd name="connsiteX19" fmla="*/ 80433 w 596221"/>
              <a:gd name="connsiteY19" fmla="*/ 334434 h 493607"/>
              <a:gd name="connsiteX20" fmla="*/ 71966 w 596221"/>
              <a:gd name="connsiteY20" fmla="*/ 304800 h 493607"/>
              <a:gd name="connsiteX21" fmla="*/ 63500 w 596221"/>
              <a:gd name="connsiteY21" fmla="*/ 254000 h 493607"/>
              <a:gd name="connsiteX22" fmla="*/ 55033 w 596221"/>
              <a:gd name="connsiteY22" fmla="*/ 224367 h 493607"/>
              <a:gd name="connsiteX23" fmla="*/ 50800 w 596221"/>
              <a:gd name="connsiteY23" fmla="*/ 177800 h 493607"/>
              <a:gd name="connsiteX24" fmla="*/ 42333 w 596221"/>
              <a:gd name="connsiteY24" fmla="*/ 152400 h 493607"/>
              <a:gd name="connsiteX25" fmla="*/ 33866 w 596221"/>
              <a:gd name="connsiteY25" fmla="*/ 118534 h 493607"/>
              <a:gd name="connsiteX26" fmla="*/ 25400 w 596221"/>
              <a:gd name="connsiteY26" fmla="*/ 50800 h 493607"/>
              <a:gd name="connsiteX27" fmla="*/ 0 w 596221"/>
              <a:gd name="connsiteY27" fmla="*/ 50800 h 493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96221" h="493607">
                <a:moveTo>
                  <a:pt x="67733" y="0"/>
                </a:moveTo>
                <a:cubicBezTo>
                  <a:pt x="239372" y="49042"/>
                  <a:pt x="36588" y="-6064"/>
                  <a:pt x="529166" y="12700"/>
                </a:cubicBezTo>
                <a:cubicBezTo>
                  <a:pt x="535148" y="12928"/>
                  <a:pt x="536885" y="22079"/>
                  <a:pt x="541866" y="25400"/>
                </a:cubicBezTo>
                <a:cubicBezTo>
                  <a:pt x="545579" y="27875"/>
                  <a:pt x="550333" y="28223"/>
                  <a:pt x="554566" y="29634"/>
                </a:cubicBezTo>
                <a:cubicBezTo>
                  <a:pt x="564509" y="44547"/>
                  <a:pt x="573456" y="55692"/>
                  <a:pt x="579966" y="71967"/>
                </a:cubicBezTo>
                <a:cubicBezTo>
                  <a:pt x="586839" y="89149"/>
                  <a:pt x="588507" y="97664"/>
                  <a:pt x="592666" y="114300"/>
                </a:cubicBezTo>
                <a:cubicBezTo>
                  <a:pt x="591188" y="191139"/>
                  <a:pt x="606005" y="275054"/>
                  <a:pt x="584200" y="351367"/>
                </a:cubicBezTo>
                <a:cubicBezTo>
                  <a:pt x="582974" y="355658"/>
                  <a:pt x="581048" y="359738"/>
                  <a:pt x="579966" y="364067"/>
                </a:cubicBezTo>
                <a:cubicBezTo>
                  <a:pt x="572642" y="393363"/>
                  <a:pt x="581205" y="377027"/>
                  <a:pt x="567266" y="397934"/>
                </a:cubicBezTo>
                <a:cubicBezTo>
                  <a:pt x="565855" y="402167"/>
                  <a:pt x="565200" y="406733"/>
                  <a:pt x="563033" y="410634"/>
                </a:cubicBezTo>
                <a:cubicBezTo>
                  <a:pt x="558091" y="419529"/>
                  <a:pt x="549318" y="426381"/>
                  <a:pt x="546100" y="436034"/>
                </a:cubicBezTo>
                <a:cubicBezTo>
                  <a:pt x="544689" y="440267"/>
                  <a:pt x="545497" y="446140"/>
                  <a:pt x="541866" y="448734"/>
                </a:cubicBezTo>
                <a:cubicBezTo>
                  <a:pt x="534604" y="453921"/>
                  <a:pt x="525124" y="455035"/>
                  <a:pt x="516466" y="457200"/>
                </a:cubicBezTo>
                <a:cubicBezTo>
                  <a:pt x="484412" y="465215"/>
                  <a:pt x="505327" y="460907"/>
                  <a:pt x="452966" y="465667"/>
                </a:cubicBezTo>
                <a:cubicBezTo>
                  <a:pt x="397254" y="464953"/>
                  <a:pt x="185347" y="539074"/>
                  <a:pt x="110066" y="448734"/>
                </a:cubicBezTo>
                <a:cubicBezTo>
                  <a:pt x="106809" y="444825"/>
                  <a:pt x="104422" y="440267"/>
                  <a:pt x="101600" y="436034"/>
                </a:cubicBezTo>
                <a:cubicBezTo>
                  <a:pt x="100189" y="421923"/>
                  <a:pt x="99980" y="407639"/>
                  <a:pt x="97366" y="393700"/>
                </a:cubicBezTo>
                <a:cubicBezTo>
                  <a:pt x="95721" y="384928"/>
                  <a:pt x="91722" y="376767"/>
                  <a:pt x="88900" y="368300"/>
                </a:cubicBezTo>
                <a:cubicBezTo>
                  <a:pt x="87489" y="364067"/>
                  <a:pt x="85541" y="359976"/>
                  <a:pt x="84666" y="355600"/>
                </a:cubicBezTo>
                <a:cubicBezTo>
                  <a:pt x="83255" y="348545"/>
                  <a:pt x="82178" y="341414"/>
                  <a:pt x="80433" y="334434"/>
                </a:cubicBezTo>
                <a:cubicBezTo>
                  <a:pt x="73884" y="308238"/>
                  <a:pt x="77903" y="336463"/>
                  <a:pt x="71966" y="304800"/>
                </a:cubicBezTo>
                <a:cubicBezTo>
                  <a:pt x="68802" y="287927"/>
                  <a:pt x="67664" y="270654"/>
                  <a:pt x="63500" y="254000"/>
                </a:cubicBezTo>
                <a:cubicBezTo>
                  <a:pt x="58184" y="232738"/>
                  <a:pt x="61106" y="242587"/>
                  <a:pt x="55033" y="224367"/>
                </a:cubicBezTo>
                <a:cubicBezTo>
                  <a:pt x="53622" y="208845"/>
                  <a:pt x="53509" y="193149"/>
                  <a:pt x="50800" y="177800"/>
                </a:cubicBezTo>
                <a:cubicBezTo>
                  <a:pt x="49249" y="169011"/>
                  <a:pt x="45155" y="160867"/>
                  <a:pt x="42333" y="152400"/>
                </a:cubicBezTo>
                <a:cubicBezTo>
                  <a:pt x="37410" y="137632"/>
                  <a:pt x="36419" y="136404"/>
                  <a:pt x="33866" y="118534"/>
                </a:cubicBezTo>
                <a:cubicBezTo>
                  <a:pt x="30648" y="96009"/>
                  <a:pt x="48154" y="50800"/>
                  <a:pt x="25400" y="50800"/>
                </a:cubicBezTo>
                <a:lnTo>
                  <a:pt x="0" y="5080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/>
        </p:nvSpPr>
        <p:spPr>
          <a:xfrm>
            <a:off x="5965008" y="3873283"/>
            <a:ext cx="777093" cy="689629"/>
          </a:xfrm>
          <a:custGeom>
            <a:avLst/>
            <a:gdLst>
              <a:gd name="connsiteX0" fmla="*/ 38100 w 630767"/>
              <a:gd name="connsiteY0" fmla="*/ 2082 h 582048"/>
              <a:gd name="connsiteX1" fmla="*/ 59267 w 630767"/>
              <a:gd name="connsiteY1" fmla="*/ 10548 h 582048"/>
              <a:gd name="connsiteX2" fmla="*/ 105833 w 630767"/>
              <a:gd name="connsiteY2" fmla="*/ 19015 h 582048"/>
              <a:gd name="connsiteX3" fmla="*/ 122767 w 630767"/>
              <a:gd name="connsiteY3" fmla="*/ 23248 h 582048"/>
              <a:gd name="connsiteX4" fmla="*/ 220133 w 630767"/>
              <a:gd name="connsiteY4" fmla="*/ 27482 h 582048"/>
              <a:gd name="connsiteX5" fmla="*/ 279400 w 630767"/>
              <a:gd name="connsiteY5" fmla="*/ 23248 h 582048"/>
              <a:gd name="connsiteX6" fmla="*/ 296333 w 630767"/>
              <a:gd name="connsiteY6" fmla="*/ 19015 h 582048"/>
              <a:gd name="connsiteX7" fmla="*/ 364067 w 630767"/>
              <a:gd name="connsiteY7" fmla="*/ 10548 h 582048"/>
              <a:gd name="connsiteX8" fmla="*/ 376767 w 630767"/>
              <a:gd name="connsiteY8" fmla="*/ 6315 h 582048"/>
              <a:gd name="connsiteX9" fmla="*/ 537633 w 630767"/>
              <a:gd name="connsiteY9" fmla="*/ 6315 h 582048"/>
              <a:gd name="connsiteX10" fmla="*/ 575733 w 630767"/>
              <a:gd name="connsiteY10" fmla="*/ 10548 h 582048"/>
              <a:gd name="connsiteX11" fmla="*/ 592667 w 630767"/>
              <a:gd name="connsiteY11" fmla="*/ 14782 h 582048"/>
              <a:gd name="connsiteX12" fmla="*/ 601133 w 630767"/>
              <a:gd name="connsiteY12" fmla="*/ 27482 h 582048"/>
              <a:gd name="connsiteX13" fmla="*/ 613833 w 630767"/>
              <a:gd name="connsiteY13" fmla="*/ 65582 h 582048"/>
              <a:gd name="connsiteX14" fmla="*/ 622300 w 630767"/>
              <a:gd name="connsiteY14" fmla="*/ 90982 h 582048"/>
              <a:gd name="connsiteX15" fmla="*/ 630767 w 630767"/>
              <a:gd name="connsiteY15" fmla="*/ 124848 h 582048"/>
              <a:gd name="connsiteX16" fmla="*/ 626533 w 630767"/>
              <a:gd name="connsiteY16" fmla="*/ 226448 h 582048"/>
              <a:gd name="connsiteX17" fmla="*/ 622300 w 630767"/>
              <a:gd name="connsiteY17" fmla="*/ 243382 h 582048"/>
              <a:gd name="connsiteX18" fmla="*/ 618067 w 630767"/>
              <a:gd name="connsiteY18" fmla="*/ 446582 h 582048"/>
              <a:gd name="connsiteX19" fmla="*/ 605367 w 630767"/>
              <a:gd name="connsiteY19" fmla="*/ 476215 h 582048"/>
              <a:gd name="connsiteX20" fmla="*/ 596900 w 630767"/>
              <a:gd name="connsiteY20" fmla="*/ 501615 h 582048"/>
              <a:gd name="connsiteX21" fmla="*/ 579967 w 630767"/>
              <a:gd name="connsiteY21" fmla="*/ 527015 h 582048"/>
              <a:gd name="connsiteX22" fmla="*/ 567267 w 630767"/>
              <a:gd name="connsiteY22" fmla="*/ 552415 h 582048"/>
              <a:gd name="connsiteX23" fmla="*/ 563033 w 630767"/>
              <a:gd name="connsiteY23" fmla="*/ 565115 h 582048"/>
              <a:gd name="connsiteX24" fmla="*/ 550333 w 630767"/>
              <a:gd name="connsiteY24" fmla="*/ 573582 h 582048"/>
              <a:gd name="connsiteX25" fmla="*/ 524933 w 630767"/>
              <a:gd name="connsiteY25" fmla="*/ 582048 h 582048"/>
              <a:gd name="connsiteX26" fmla="*/ 381000 w 630767"/>
              <a:gd name="connsiteY26" fmla="*/ 577815 h 582048"/>
              <a:gd name="connsiteX27" fmla="*/ 351367 w 630767"/>
              <a:gd name="connsiteY27" fmla="*/ 565115 h 582048"/>
              <a:gd name="connsiteX28" fmla="*/ 325967 w 630767"/>
              <a:gd name="connsiteY28" fmla="*/ 556648 h 582048"/>
              <a:gd name="connsiteX29" fmla="*/ 296333 w 630767"/>
              <a:gd name="connsiteY29" fmla="*/ 548182 h 582048"/>
              <a:gd name="connsiteX30" fmla="*/ 279400 w 630767"/>
              <a:gd name="connsiteY30" fmla="*/ 539715 h 582048"/>
              <a:gd name="connsiteX31" fmla="*/ 241300 w 630767"/>
              <a:gd name="connsiteY31" fmla="*/ 531248 h 582048"/>
              <a:gd name="connsiteX32" fmla="*/ 224367 w 630767"/>
              <a:gd name="connsiteY32" fmla="*/ 527015 h 582048"/>
              <a:gd name="connsiteX33" fmla="*/ 165100 w 630767"/>
              <a:gd name="connsiteY33" fmla="*/ 522782 h 582048"/>
              <a:gd name="connsiteX34" fmla="*/ 114300 w 630767"/>
              <a:gd name="connsiteY34" fmla="*/ 518548 h 582048"/>
              <a:gd name="connsiteX35" fmla="*/ 93133 w 630767"/>
              <a:gd name="connsiteY35" fmla="*/ 514315 h 582048"/>
              <a:gd name="connsiteX36" fmla="*/ 67733 w 630767"/>
              <a:gd name="connsiteY36" fmla="*/ 505848 h 582048"/>
              <a:gd name="connsiteX37" fmla="*/ 63500 w 630767"/>
              <a:gd name="connsiteY37" fmla="*/ 484682 h 582048"/>
              <a:gd name="connsiteX38" fmla="*/ 55033 w 630767"/>
              <a:gd name="connsiteY38" fmla="*/ 459282 h 582048"/>
              <a:gd name="connsiteX39" fmla="*/ 50800 w 630767"/>
              <a:gd name="connsiteY39" fmla="*/ 438115 h 582048"/>
              <a:gd name="connsiteX40" fmla="*/ 33867 w 630767"/>
              <a:gd name="connsiteY40" fmla="*/ 408482 h 582048"/>
              <a:gd name="connsiteX41" fmla="*/ 25400 w 630767"/>
              <a:gd name="connsiteY41" fmla="*/ 374615 h 582048"/>
              <a:gd name="connsiteX42" fmla="*/ 21167 w 630767"/>
              <a:gd name="connsiteY42" fmla="*/ 361915 h 582048"/>
              <a:gd name="connsiteX43" fmla="*/ 16933 w 630767"/>
              <a:gd name="connsiteY43" fmla="*/ 340748 h 582048"/>
              <a:gd name="connsiteX44" fmla="*/ 12700 w 630767"/>
              <a:gd name="connsiteY44" fmla="*/ 281482 h 582048"/>
              <a:gd name="connsiteX45" fmla="*/ 4233 w 630767"/>
              <a:gd name="connsiteY45" fmla="*/ 234915 h 582048"/>
              <a:gd name="connsiteX46" fmla="*/ 0 w 630767"/>
              <a:gd name="connsiteY46" fmla="*/ 133315 h 582048"/>
              <a:gd name="connsiteX47" fmla="*/ 4233 w 630767"/>
              <a:gd name="connsiteY47" fmla="*/ 14782 h 582048"/>
              <a:gd name="connsiteX48" fmla="*/ 38100 w 630767"/>
              <a:gd name="connsiteY48" fmla="*/ 2082 h 58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30767" h="582048">
                <a:moveTo>
                  <a:pt x="38100" y="2082"/>
                </a:moveTo>
                <a:cubicBezTo>
                  <a:pt x="47272" y="1376"/>
                  <a:pt x="51988" y="8364"/>
                  <a:pt x="59267" y="10548"/>
                </a:cubicBezTo>
                <a:cubicBezTo>
                  <a:pt x="68361" y="13276"/>
                  <a:pt x="97778" y="17404"/>
                  <a:pt x="105833" y="19015"/>
                </a:cubicBezTo>
                <a:cubicBezTo>
                  <a:pt x="111538" y="20156"/>
                  <a:pt x="116965" y="22818"/>
                  <a:pt x="122767" y="23248"/>
                </a:cubicBezTo>
                <a:cubicBezTo>
                  <a:pt x="155164" y="25648"/>
                  <a:pt x="187678" y="26071"/>
                  <a:pt x="220133" y="27482"/>
                </a:cubicBezTo>
                <a:cubicBezTo>
                  <a:pt x="239889" y="26071"/>
                  <a:pt x="259715" y="25435"/>
                  <a:pt x="279400" y="23248"/>
                </a:cubicBezTo>
                <a:cubicBezTo>
                  <a:pt x="285182" y="22605"/>
                  <a:pt x="290579" y="19878"/>
                  <a:pt x="296333" y="19015"/>
                </a:cubicBezTo>
                <a:cubicBezTo>
                  <a:pt x="318835" y="15640"/>
                  <a:pt x="364067" y="10548"/>
                  <a:pt x="364067" y="10548"/>
                </a:cubicBezTo>
                <a:cubicBezTo>
                  <a:pt x="368300" y="9137"/>
                  <a:pt x="372350" y="6946"/>
                  <a:pt x="376767" y="6315"/>
                </a:cubicBezTo>
                <a:cubicBezTo>
                  <a:pt x="436891" y="-2274"/>
                  <a:pt x="467472" y="3717"/>
                  <a:pt x="537633" y="6315"/>
                </a:cubicBezTo>
                <a:cubicBezTo>
                  <a:pt x="550333" y="7726"/>
                  <a:pt x="563103" y="8605"/>
                  <a:pt x="575733" y="10548"/>
                </a:cubicBezTo>
                <a:cubicBezTo>
                  <a:pt x="581484" y="11433"/>
                  <a:pt x="587826" y="11554"/>
                  <a:pt x="592667" y="14782"/>
                </a:cubicBezTo>
                <a:cubicBezTo>
                  <a:pt x="596900" y="17604"/>
                  <a:pt x="599067" y="22833"/>
                  <a:pt x="601133" y="27482"/>
                </a:cubicBezTo>
                <a:cubicBezTo>
                  <a:pt x="601140" y="27497"/>
                  <a:pt x="611714" y="59224"/>
                  <a:pt x="613833" y="65582"/>
                </a:cubicBezTo>
                <a:lnTo>
                  <a:pt x="622300" y="90982"/>
                </a:lnTo>
                <a:lnTo>
                  <a:pt x="630767" y="124848"/>
                </a:lnTo>
                <a:cubicBezTo>
                  <a:pt x="629356" y="158715"/>
                  <a:pt x="628948" y="192638"/>
                  <a:pt x="626533" y="226448"/>
                </a:cubicBezTo>
                <a:cubicBezTo>
                  <a:pt x="626118" y="232252"/>
                  <a:pt x="622524" y="237568"/>
                  <a:pt x="622300" y="243382"/>
                </a:cubicBezTo>
                <a:cubicBezTo>
                  <a:pt x="619696" y="311080"/>
                  <a:pt x="620671" y="378884"/>
                  <a:pt x="618067" y="446582"/>
                </a:cubicBezTo>
                <a:cubicBezTo>
                  <a:pt x="617242" y="468031"/>
                  <a:pt x="613000" y="459041"/>
                  <a:pt x="605367" y="476215"/>
                </a:cubicBezTo>
                <a:cubicBezTo>
                  <a:pt x="601742" y="484371"/>
                  <a:pt x="601850" y="494189"/>
                  <a:pt x="596900" y="501615"/>
                </a:cubicBezTo>
                <a:cubicBezTo>
                  <a:pt x="591256" y="510082"/>
                  <a:pt x="583185" y="517362"/>
                  <a:pt x="579967" y="527015"/>
                </a:cubicBezTo>
                <a:cubicBezTo>
                  <a:pt x="569325" y="558937"/>
                  <a:pt x="583680" y="519589"/>
                  <a:pt x="567267" y="552415"/>
                </a:cubicBezTo>
                <a:cubicBezTo>
                  <a:pt x="565271" y="556406"/>
                  <a:pt x="565821" y="561630"/>
                  <a:pt x="563033" y="565115"/>
                </a:cubicBezTo>
                <a:cubicBezTo>
                  <a:pt x="559855" y="569088"/>
                  <a:pt x="554982" y="571516"/>
                  <a:pt x="550333" y="573582"/>
                </a:cubicBezTo>
                <a:cubicBezTo>
                  <a:pt x="542178" y="577207"/>
                  <a:pt x="524933" y="582048"/>
                  <a:pt x="524933" y="582048"/>
                </a:cubicBezTo>
                <a:cubicBezTo>
                  <a:pt x="476955" y="580637"/>
                  <a:pt x="428928" y="580406"/>
                  <a:pt x="381000" y="577815"/>
                </a:cubicBezTo>
                <a:cubicBezTo>
                  <a:pt x="373120" y="577389"/>
                  <a:pt x="357008" y="567372"/>
                  <a:pt x="351367" y="565115"/>
                </a:cubicBezTo>
                <a:cubicBezTo>
                  <a:pt x="343081" y="561800"/>
                  <a:pt x="334434" y="559470"/>
                  <a:pt x="325967" y="556648"/>
                </a:cubicBezTo>
                <a:cubicBezTo>
                  <a:pt x="307753" y="550577"/>
                  <a:pt x="317589" y="553495"/>
                  <a:pt x="296333" y="548182"/>
                </a:cubicBezTo>
                <a:cubicBezTo>
                  <a:pt x="290689" y="545360"/>
                  <a:pt x="285309" y="541931"/>
                  <a:pt x="279400" y="539715"/>
                </a:cubicBezTo>
                <a:cubicBezTo>
                  <a:pt x="271898" y="536902"/>
                  <a:pt x="247875" y="532709"/>
                  <a:pt x="241300" y="531248"/>
                </a:cubicBezTo>
                <a:cubicBezTo>
                  <a:pt x="235621" y="529986"/>
                  <a:pt x="230149" y="527657"/>
                  <a:pt x="224367" y="527015"/>
                </a:cubicBezTo>
                <a:cubicBezTo>
                  <a:pt x="204682" y="524828"/>
                  <a:pt x="184848" y="524301"/>
                  <a:pt x="165100" y="522782"/>
                </a:cubicBezTo>
                <a:lnTo>
                  <a:pt x="114300" y="518548"/>
                </a:lnTo>
                <a:cubicBezTo>
                  <a:pt x="107244" y="517137"/>
                  <a:pt x="100075" y="516208"/>
                  <a:pt x="93133" y="514315"/>
                </a:cubicBezTo>
                <a:cubicBezTo>
                  <a:pt x="84523" y="511967"/>
                  <a:pt x="67733" y="505848"/>
                  <a:pt x="67733" y="505848"/>
                </a:cubicBezTo>
                <a:cubicBezTo>
                  <a:pt x="66322" y="498793"/>
                  <a:pt x="65393" y="491624"/>
                  <a:pt x="63500" y="484682"/>
                </a:cubicBezTo>
                <a:cubicBezTo>
                  <a:pt x="61152" y="476072"/>
                  <a:pt x="56783" y="468033"/>
                  <a:pt x="55033" y="459282"/>
                </a:cubicBezTo>
                <a:cubicBezTo>
                  <a:pt x="53622" y="452226"/>
                  <a:pt x="53075" y="444941"/>
                  <a:pt x="50800" y="438115"/>
                </a:cubicBezTo>
                <a:cubicBezTo>
                  <a:pt x="47221" y="427377"/>
                  <a:pt x="40058" y="417770"/>
                  <a:pt x="33867" y="408482"/>
                </a:cubicBezTo>
                <a:cubicBezTo>
                  <a:pt x="31045" y="397193"/>
                  <a:pt x="29080" y="385654"/>
                  <a:pt x="25400" y="374615"/>
                </a:cubicBezTo>
                <a:cubicBezTo>
                  <a:pt x="23989" y="370382"/>
                  <a:pt x="22249" y="366244"/>
                  <a:pt x="21167" y="361915"/>
                </a:cubicBezTo>
                <a:cubicBezTo>
                  <a:pt x="19422" y="354934"/>
                  <a:pt x="18344" y="347804"/>
                  <a:pt x="16933" y="340748"/>
                </a:cubicBezTo>
                <a:cubicBezTo>
                  <a:pt x="15522" y="320993"/>
                  <a:pt x="14671" y="301189"/>
                  <a:pt x="12700" y="281482"/>
                </a:cubicBezTo>
                <a:cubicBezTo>
                  <a:pt x="11616" y="270640"/>
                  <a:pt x="6519" y="246345"/>
                  <a:pt x="4233" y="234915"/>
                </a:cubicBezTo>
                <a:cubicBezTo>
                  <a:pt x="2822" y="201048"/>
                  <a:pt x="0" y="167211"/>
                  <a:pt x="0" y="133315"/>
                </a:cubicBezTo>
                <a:cubicBezTo>
                  <a:pt x="0" y="93779"/>
                  <a:pt x="1687" y="54236"/>
                  <a:pt x="4233" y="14782"/>
                </a:cubicBezTo>
                <a:cubicBezTo>
                  <a:pt x="5728" y="-8385"/>
                  <a:pt x="28928" y="2788"/>
                  <a:pt x="38100" y="208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orme libre 15"/>
          <p:cNvSpPr/>
          <p:nvPr/>
        </p:nvSpPr>
        <p:spPr>
          <a:xfrm>
            <a:off x="6734599" y="3873283"/>
            <a:ext cx="907478" cy="672115"/>
          </a:xfrm>
          <a:custGeom>
            <a:avLst/>
            <a:gdLst>
              <a:gd name="connsiteX0" fmla="*/ 76200 w 736600"/>
              <a:gd name="connsiteY0" fmla="*/ 0 h 567266"/>
              <a:gd name="connsiteX1" fmla="*/ 643467 w 736600"/>
              <a:gd name="connsiteY1" fmla="*/ 4233 h 567266"/>
              <a:gd name="connsiteX2" fmla="*/ 651933 w 736600"/>
              <a:gd name="connsiteY2" fmla="*/ 16933 h 567266"/>
              <a:gd name="connsiteX3" fmla="*/ 677333 w 736600"/>
              <a:gd name="connsiteY3" fmla="*/ 33866 h 567266"/>
              <a:gd name="connsiteX4" fmla="*/ 685800 w 736600"/>
              <a:gd name="connsiteY4" fmla="*/ 46566 h 567266"/>
              <a:gd name="connsiteX5" fmla="*/ 698500 w 736600"/>
              <a:gd name="connsiteY5" fmla="*/ 55033 h 567266"/>
              <a:gd name="connsiteX6" fmla="*/ 702733 w 736600"/>
              <a:gd name="connsiteY6" fmla="*/ 67733 h 567266"/>
              <a:gd name="connsiteX7" fmla="*/ 711200 w 736600"/>
              <a:gd name="connsiteY7" fmla="*/ 80433 h 567266"/>
              <a:gd name="connsiteX8" fmla="*/ 715433 w 736600"/>
              <a:gd name="connsiteY8" fmla="*/ 93133 h 567266"/>
              <a:gd name="connsiteX9" fmla="*/ 723900 w 736600"/>
              <a:gd name="connsiteY9" fmla="*/ 105833 h 567266"/>
              <a:gd name="connsiteX10" fmla="*/ 728133 w 736600"/>
              <a:gd name="connsiteY10" fmla="*/ 122766 h 567266"/>
              <a:gd name="connsiteX11" fmla="*/ 736600 w 736600"/>
              <a:gd name="connsiteY11" fmla="*/ 148166 h 567266"/>
              <a:gd name="connsiteX12" fmla="*/ 732367 w 736600"/>
              <a:gd name="connsiteY12" fmla="*/ 258233 h 567266"/>
              <a:gd name="connsiteX13" fmla="*/ 728133 w 736600"/>
              <a:gd name="connsiteY13" fmla="*/ 325966 h 567266"/>
              <a:gd name="connsiteX14" fmla="*/ 732367 w 736600"/>
              <a:gd name="connsiteY14" fmla="*/ 410633 h 567266"/>
              <a:gd name="connsiteX15" fmla="*/ 728133 w 736600"/>
              <a:gd name="connsiteY15" fmla="*/ 465666 h 567266"/>
              <a:gd name="connsiteX16" fmla="*/ 706967 w 736600"/>
              <a:gd name="connsiteY16" fmla="*/ 482600 h 567266"/>
              <a:gd name="connsiteX17" fmla="*/ 694267 w 736600"/>
              <a:gd name="connsiteY17" fmla="*/ 491066 h 567266"/>
              <a:gd name="connsiteX18" fmla="*/ 571500 w 736600"/>
              <a:gd name="connsiteY18" fmla="*/ 503766 h 567266"/>
              <a:gd name="connsiteX19" fmla="*/ 503767 w 736600"/>
              <a:gd name="connsiteY19" fmla="*/ 512233 h 567266"/>
              <a:gd name="connsiteX20" fmla="*/ 486833 w 736600"/>
              <a:gd name="connsiteY20" fmla="*/ 516466 h 567266"/>
              <a:gd name="connsiteX21" fmla="*/ 461433 w 736600"/>
              <a:gd name="connsiteY21" fmla="*/ 524933 h 567266"/>
              <a:gd name="connsiteX22" fmla="*/ 389467 w 736600"/>
              <a:gd name="connsiteY22" fmla="*/ 537633 h 567266"/>
              <a:gd name="connsiteX23" fmla="*/ 368300 w 736600"/>
              <a:gd name="connsiteY23" fmla="*/ 541866 h 567266"/>
              <a:gd name="connsiteX24" fmla="*/ 351367 w 736600"/>
              <a:gd name="connsiteY24" fmla="*/ 546100 h 567266"/>
              <a:gd name="connsiteX25" fmla="*/ 325967 w 736600"/>
              <a:gd name="connsiteY25" fmla="*/ 554566 h 567266"/>
              <a:gd name="connsiteX26" fmla="*/ 169333 w 736600"/>
              <a:gd name="connsiteY26" fmla="*/ 567266 h 567266"/>
              <a:gd name="connsiteX27" fmla="*/ 143933 w 736600"/>
              <a:gd name="connsiteY27" fmla="*/ 563033 h 567266"/>
              <a:gd name="connsiteX28" fmla="*/ 131233 w 736600"/>
              <a:gd name="connsiteY28" fmla="*/ 537633 h 567266"/>
              <a:gd name="connsiteX29" fmla="*/ 122767 w 736600"/>
              <a:gd name="connsiteY29" fmla="*/ 524933 h 567266"/>
              <a:gd name="connsiteX30" fmla="*/ 114300 w 736600"/>
              <a:gd name="connsiteY30" fmla="*/ 461433 h 567266"/>
              <a:gd name="connsiteX31" fmla="*/ 101600 w 736600"/>
              <a:gd name="connsiteY31" fmla="*/ 419100 h 567266"/>
              <a:gd name="connsiteX32" fmla="*/ 93133 w 736600"/>
              <a:gd name="connsiteY32" fmla="*/ 406400 h 567266"/>
              <a:gd name="connsiteX33" fmla="*/ 88900 w 736600"/>
              <a:gd name="connsiteY33" fmla="*/ 385233 h 567266"/>
              <a:gd name="connsiteX34" fmla="*/ 84667 w 736600"/>
              <a:gd name="connsiteY34" fmla="*/ 368300 h 567266"/>
              <a:gd name="connsiteX35" fmla="*/ 80433 w 736600"/>
              <a:gd name="connsiteY35" fmla="*/ 258233 h 567266"/>
              <a:gd name="connsiteX36" fmla="*/ 76200 w 736600"/>
              <a:gd name="connsiteY36" fmla="*/ 245533 h 567266"/>
              <a:gd name="connsiteX37" fmla="*/ 71967 w 736600"/>
              <a:gd name="connsiteY37" fmla="*/ 224366 h 567266"/>
              <a:gd name="connsiteX38" fmla="*/ 63500 w 736600"/>
              <a:gd name="connsiteY38" fmla="*/ 177800 h 567266"/>
              <a:gd name="connsiteX39" fmla="*/ 59267 w 736600"/>
              <a:gd name="connsiteY39" fmla="*/ 67733 h 567266"/>
              <a:gd name="connsiteX40" fmla="*/ 55033 w 736600"/>
              <a:gd name="connsiteY40" fmla="*/ 38100 h 567266"/>
              <a:gd name="connsiteX41" fmla="*/ 50800 w 736600"/>
              <a:gd name="connsiteY41" fmla="*/ 4233 h 567266"/>
              <a:gd name="connsiteX42" fmla="*/ 21167 w 736600"/>
              <a:gd name="connsiteY42" fmla="*/ 21166 h 567266"/>
              <a:gd name="connsiteX43" fmla="*/ 0 w 736600"/>
              <a:gd name="connsiteY43" fmla="*/ 33866 h 56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6600" h="567266">
                <a:moveTo>
                  <a:pt x="76200" y="0"/>
                </a:moveTo>
                <a:lnTo>
                  <a:pt x="643467" y="4233"/>
                </a:lnTo>
                <a:cubicBezTo>
                  <a:pt x="648553" y="4383"/>
                  <a:pt x="648104" y="13583"/>
                  <a:pt x="651933" y="16933"/>
                </a:cubicBezTo>
                <a:cubicBezTo>
                  <a:pt x="659591" y="23634"/>
                  <a:pt x="677333" y="33866"/>
                  <a:pt x="677333" y="33866"/>
                </a:cubicBezTo>
                <a:cubicBezTo>
                  <a:pt x="680155" y="38099"/>
                  <a:pt x="682202" y="42968"/>
                  <a:pt x="685800" y="46566"/>
                </a:cubicBezTo>
                <a:cubicBezTo>
                  <a:pt x="689398" y="50164"/>
                  <a:pt x="695322" y="51060"/>
                  <a:pt x="698500" y="55033"/>
                </a:cubicBezTo>
                <a:cubicBezTo>
                  <a:pt x="701288" y="58518"/>
                  <a:pt x="700737" y="63742"/>
                  <a:pt x="702733" y="67733"/>
                </a:cubicBezTo>
                <a:cubicBezTo>
                  <a:pt x="705008" y="72284"/>
                  <a:pt x="708378" y="76200"/>
                  <a:pt x="711200" y="80433"/>
                </a:cubicBezTo>
                <a:cubicBezTo>
                  <a:pt x="712611" y="84666"/>
                  <a:pt x="713437" y="89142"/>
                  <a:pt x="715433" y="93133"/>
                </a:cubicBezTo>
                <a:cubicBezTo>
                  <a:pt x="717708" y="97684"/>
                  <a:pt x="721896" y="101156"/>
                  <a:pt x="723900" y="105833"/>
                </a:cubicBezTo>
                <a:cubicBezTo>
                  <a:pt x="726192" y="111181"/>
                  <a:pt x="726461" y="117193"/>
                  <a:pt x="728133" y="122766"/>
                </a:cubicBezTo>
                <a:cubicBezTo>
                  <a:pt x="730698" y="131314"/>
                  <a:pt x="736600" y="148166"/>
                  <a:pt x="736600" y="148166"/>
                </a:cubicBezTo>
                <a:cubicBezTo>
                  <a:pt x="735189" y="184855"/>
                  <a:pt x="734113" y="221558"/>
                  <a:pt x="732367" y="258233"/>
                </a:cubicBezTo>
                <a:cubicBezTo>
                  <a:pt x="731291" y="280829"/>
                  <a:pt x="728133" y="303344"/>
                  <a:pt x="728133" y="325966"/>
                </a:cubicBezTo>
                <a:cubicBezTo>
                  <a:pt x="728133" y="354224"/>
                  <a:pt x="730956" y="382411"/>
                  <a:pt x="732367" y="410633"/>
                </a:cubicBezTo>
                <a:cubicBezTo>
                  <a:pt x="730956" y="428977"/>
                  <a:pt x="731524" y="447583"/>
                  <a:pt x="728133" y="465666"/>
                </a:cubicBezTo>
                <a:cubicBezTo>
                  <a:pt x="725180" y="481414"/>
                  <a:pt x="717487" y="477340"/>
                  <a:pt x="706967" y="482600"/>
                </a:cubicBezTo>
                <a:cubicBezTo>
                  <a:pt x="702416" y="484875"/>
                  <a:pt x="698916" y="489000"/>
                  <a:pt x="694267" y="491066"/>
                </a:cubicBezTo>
                <a:cubicBezTo>
                  <a:pt x="653624" y="509129"/>
                  <a:pt x="621086" y="501610"/>
                  <a:pt x="571500" y="503766"/>
                </a:cubicBezTo>
                <a:cubicBezTo>
                  <a:pt x="542322" y="506684"/>
                  <a:pt x="530024" y="506982"/>
                  <a:pt x="503767" y="512233"/>
                </a:cubicBezTo>
                <a:cubicBezTo>
                  <a:pt x="498062" y="513374"/>
                  <a:pt x="492406" y="514794"/>
                  <a:pt x="486833" y="516466"/>
                </a:cubicBezTo>
                <a:cubicBezTo>
                  <a:pt x="478285" y="519030"/>
                  <a:pt x="470268" y="523671"/>
                  <a:pt x="461433" y="524933"/>
                </a:cubicBezTo>
                <a:cubicBezTo>
                  <a:pt x="417548" y="531202"/>
                  <a:pt x="441593" y="527208"/>
                  <a:pt x="389467" y="537633"/>
                </a:cubicBezTo>
                <a:cubicBezTo>
                  <a:pt x="382411" y="539044"/>
                  <a:pt x="375280" y="540121"/>
                  <a:pt x="368300" y="541866"/>
                </a:cubicBezTo>
                <a:cubicBezTo>
                  <a:pt x="362656" y="543277"/>
                  <a:pt x="356940" y="544428"/>
                  <a:pt x="351367" y="546100"/>
                </a:cubicBezTo>
                <a:cubicBezTo>
                  <a:pt x="342819" y="548664"/>
                  <a:pt x="334770" y="553099"/>
                  <a:pt x="325967" y="554566"/>
                </a:cubicBezTo>
                <a:cubicBezTo>
                  <a:pt x="240341" y="568838"/>
                  <a:pt x="292320" y="562347"/>
                  <a:pt x="169333" y="567266"/>
                </a:cubicBezTo>
                <a:cubicBezTo>
                  <a:pt x="160866" y="565855"/>
                  <a:pt x="151610" y="566872"/>
                  <a:pt x="143933" y="563033"/>
                </a:cubicBezTo>
                <a:cubicBezTo>
                  <a:pt x="135848" y="558990"/>
                  <a:pt x="134571" y="544310"/>
                  <a:pt x="131233" y="537633"/>
                </a:cubicBezTo>
                <a:cubicBezTo>
                  <a:pt x="128958" y="533082"/>
                  <a:pt x="125589" y="529166"/>
                  <a:pt x="122767" y="524933"/>
                </a:cubicBezTo>
                <a:cubicBezTo>
                  <a:pt x="112976" y="485776"/>
                  <a:pt x="123818" y="532825"/>
                  <a:pt x="114300" y="461433"/>
                </a:cubicBezTo>
                <a:cubicBezTo>
                  <a:pt x="113314" y="454037"/>
                  <a:pt x="103606" y="422109"/>
                  <a:pt x="101600" y="419100"/>
                </a:cubicBezTo>
                <a:lnTo>
                  <a:pt x="93133" y="406400"/>
                </a:lnTo>
                <a:cubicBezTo>
                  <a:pt x="91722" y="399344"/>
                  <a:pt x="90461" y="392257"/>
                  <a:pt x="88900" y="385233"/>
                </a:cubicBezTo>
                <a:cubicBezTo>
                  <a:pt x="87638" y="379553"/>
                  <a:pt x="85054" y="374105"/>
                  <a:pt x="84667" y="368300"/>
                </a:cubicBezTo>
                <a:cubicBezTo>
                  <a:pt x="82225" y="331665"/>
                  <a:pt x="82959" y="294862"/>
                  <a:pt x="80433" y="258233"/>
                </a:cubicBezTo>
                <a:cubicBezTo>
                  <a:pt x="80126" y="253781"/>
                  <a:pt x="77282" y="249862"/>
                  <a:pt x="76200" y="245533"/>
                </a:cubicBezTo>
                <a:cubicBezTo>
                  <a:pt x="74455" y="238552"/>
                  <a:pt x="73528" y="231390"/>
                  <a:pt x="71967" y="224366"/>
                </a:cubicBezTo>
                <a:cubicBezTo>
                  <a:pt x="63981" y="188429"/>
                  <a:pt x="70840" y="229184"/>
                  <a:pt x="63500" y="177800"/>
                </a:cubicBezTo>
                <a:cubicBezTo>
                  <a:pt x="62089" y="141111"/>
                  <a:pt x="61488" y="104382"/>
                  <a:pt x="59267" y="67733"/>
                </a:cubicBezTo>
                <a:cubicBezTo>
                  <a:pt x="58663" y="57773"/>
                  <a:pt x="56352" y="47990"/>
                  <a:pt x="55033" y="38100"/>
                </a:cubicBezTo>
                <a:cubicBezTo>
                  <a:pt x="53529" y="26823"/>
                  <a:pt x="52211" y="15522"/>
                  <a:pt x="50800" y="4233"/>
                </a:cubicBezTo>
                <a:cubicBezTo>
                  <a:pt x="28164" y="11778"/>
                  <a:pt x="46796" y="4080"/>
                  <a:pt x="21167" y="21166"/>
                </a:cubicBezTo>
                <a:cubicBezTo>
                  <a:pt x="14321" y="25730"/>
                  <a:pt x="0" y="33866"/>
                  <a:pt x="0" y="3386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 16"/>
          <p:cNvSpPr/>
          <p:nvPr/>
        </p:nvSpPr>
        <p:spPr>
          <a:xfrm>
            <a:off x="6818045" y="3838172"/>
            <a:ext cx="803171" cy="692179"/>
          </a:xfrm>
          <a:custGeom>
            <a:avLst/>
            <a:gdLst>
              <a:gd name="connsiteX0" fmla="*/ 0 w 651934"/>
              <a:gd name="connsiteY0" fmla="*/ 0 h 584200"/>
              <a:gd name="connsiteX1" fmla="*/ 135467 w 651934"/>
              <a:gd name="connsiteY1" fmla="*/ 8467 h 584200"/>
              <a:gd name="connsiteX2" fmla="*/ 228600 w 651934"/>
              <a:gd name="connsiteY2" fmla="*/ 12700 h 584200"/>
              <a:gd name="connsiteX3" fmla="*/ 465667 w 651934"/>
              <a:gd name="connsiteY3" fmla="*/ 8467 h 584200"/>
              <a:gd name="connsiteX4" fmla="*/ 575734 w 651934"/>
              <a:gd name="connsiteY4" fmla="*/ 21167 h 584200"/>
              <a:gd name="connsiteX5" fmla="*/ 584200 w 651934"/>
              <a:gd name="connsiteY5" fmla="*/ 33867 h 584200"/>
              <a:gd name="connsiteX6" fmla="*/ 592667 w 651934"/>
              <a:gd name="connsiteY6" fmla="*/ 190500 h 584200"/>
              <a:gd name="connsiteX7" fmla="*/ 601134 w 651934"/>
              <a:gd name="connsiteY7" fmla="*/ 266700 h 584200"/>
              <a:gd name="connsiteX8" fmla="*/ 609600 w 651934"/>
              <a:gd name="connsiteY8" fmla="*/ 283634 h 584200"/>
              <a:gd name="connsiteX9" fmla="*/ 626534 w 651934"/>
              <a:gd name="connsiteY9" fmla="*/ 309034 h 584200"/>
              <a:gd name="connsiteX10" fmla="*/ 635000 w 651934"/>
              <a:gd name="connsiteY10" fmla="*/ 334434 h 584200"/>
              <a:gd name="connsiteX11" fmla="*/ 639234 w 651934"/>
              <a:gd name="connsiteY11" fmla="*/ 347134 h 584200"/>
              <a:gd name="connsiteX12" fmla="*/ 643467 w 651934"/>
              <a:gd name="connsiteY12" fmla="*/ 423334 h 584200"/>
              <a:gd name="connsiteX13" fmla="*/ 647700 w 651934"/>
              <a:gd name="connsiteY13" fmla="*/ 448734 h 584200"/>
              <a:gd name="connsiteX14" fmla="*/ 651934 w 651934"/>
              <a:gd name="connsiteY14" fmla="*/ 478367 h 584200"/>
              <a:gd name="connsiteX15" fmla="*/ 647700 w 651934"/>
              <a:gd name="connsiteY15" fmla="*/ 520700 h 584200"/>
              <a:gd name="connsiteX16" fmla="*/ 635000 w 651934"/>
              <a:gd name="connsiteY16" fmla="*/ 533400 h 584200"/>
              <a:gd name="connsiteX17" fmla="*/ 605367 w 651934"/>
              <a:gd name="connsiteY17" fmla="*/ 546100 h 584200"/>
              <a:gd name="connsiteX18" fmla="*/ 533400 w 651934"/>
              <a:gd name="connsiteY18" fmla="*/ 558800 h 584200"/>
              <a:gd name="connsiteX19" fmla="*/ 376767 w 651934"/>
              <a:gd name="connsiteY19" fmla="*/ 563034 h 584200"/>
              <a:gd name="connsiteX20" fmla="*/ 182034 w 651934"/>
              <a:gd name="connsiteY20" fmla="*/ 567267 h 584200"/>
              <a:gd name="connsiteX21" fmla="*/ 152400 w 651934"/>
              <a:gd name="connsiteY21" fmla="*/ 575734 h 584200"/>
              <a:gd name="connsiteX22" fmla="*/ 122767 w 651934"/>
              <a:gd name="connsiteY22" fmla="*/ 584200 h 584200"/>
              <a:gd name="connsiteX23" fmla="*/ 63500 w 651934"/>
              <a:gd name="connsiteY23" fmla="*/ 579967 h 584200"/>
              <a:gd name="connsiteX24" fmla="*/ 59267 w 651934"/>
              <a:gd name="connsiteY24" fmla="*/ 558800 h 584200"/>
              <a:gd name="connsiteX25" fmla="*/ 55034 w 651934"/>
              <a:gd name="connsiteY25" fmla="*/ 541867 h 584200"/>
              <a:gd name="connsiteX26" fmla="*/ 50800 w 651934"/>
              <a:gd name="connsiteY26" fmla="*/ 529167 h 584200"/>
              <a:gd name="connsiteX27" fmla="*/ 46567 w 651934"/>
              <a:gd name="connsiteY27" fmla="*/ 508000 h 584200"/>
              <a:gd name="connsiteX28" fmla="*/ 38100 w 651934"/>
              <a:gd name="connsiteY28" fmla="*/ 495300 h 584200"/>
              <a:gd name="connsiteX29" fmla="*/ 29634 w 651934"/>
              <a:gd name="connsiteY29" fmla="*/ 478367 h 584200"/>
              <a:gd name="connsiteX30" fmla="*/ 21167 w 651934"/>
              <a:gd name="connsiteY30" fmla="*/ 448734 h 584200"/>
              <a:gd name="connsiteX31" fmla="*/ 16934 w 651934"/>
              <a:gd name="connsiteY31" fmla="*/ 436034 h 584200"/>
              <a:gd name="connsiteX32" fmla="*/ 12700 w 651934"/>
              <a:gd name="connsiteY32" fmla="*/ 393700 h 584200"/>
              <a:gd name="connsiteX33" fmla="*/ 8467 w 651934"/>
              <a:gd name="connsiteY33" fmla="*/ 29634 h 584200"/>
              <a:gd name="connsiteX34" fmla="*/ 0 w 651934"/>
              <a:gd name="connsiteY34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51934" h="584200">
                <a:moveTo>
                  <a:pt x="0" y="0"/>
                </a:moveTo>
                <a:lnTo>
                  <a:pt x="135467" y="8467"/>
                </a:lnTo>
                <a:lnTo>
                  <a:pt x="228600" y="12700"/>
                </a:lnTo>
                <a:lnTo>
                  <a:pt x="465667" y="8467"/>
                </a:lnTo>
                <a:cubicBezTo>
                  <a:pt x="561436" y="8467"/>
                  <a:pt x="537050" y="-4623"/>
                  <a:pt x="575734" y="21167"/>
                </a:cubicBezTo>
                <a:cubicBezTo>
                  <a:pt x="578556" y="25400"/>
                  <a:pt x="583364" y="28849"/>
                  <a:pt x="584200" y="33867"/>
                </a:cubicBezTo>
                <a:cubicBezTo>
                  <a:pt x="586963" y="50443"/>
                  <a:pt x="592655" y="190339"/>
                  <a:pt x="592667" y="190500"/>
                </a:cubicBezTo>
                <a:cubicBezTo>
                  <a:pt x="594578" y="215985"/>
                  <a:pt x="589706" y="243841"/>
                  <a:pt x="601134" y="266700"/>
                </a:cubicBezTo>
                <a:cubicBezTo>
                  <a:pt x="603956" y="272345"/>
                  <a:pt x="606353" y="278223"/>
                  <a:pt x="609600" y="283634"/>
                </a:cubicBezTo>
                <a:cubicBezTo>
                  <a:pt x="614835" y="292360"/>
                  <a:pt x="626534" y="309034"/>
                  <a:pt x="626534" y="309034"/>
                </a:cubicBezTo>
                <a:lnTo>
                  <a:pt x="635000" y="334434"/>
                </a:lnTo>
                <a:lnTo>
                  <a:pt x="639234" y="347134"/>
                </a:lnTo>
                <a:cubicBezTo>
                  <a:pt x="640645" y="372534"/>
                  <a:pt x="641355" y="397983"/>
                  <a:pt x="643467" y="423334"/>
                </a:cubicBezTo>
                <a:cubicBezTo>
                  <a:pt x="644180" y="431888"/>
                  <a:pt x="646395" y="440250"/>
                  <a:pt x="647700" y="448734"/>
                </a:cubicBezTo>
                <a:cubicBezTo>
                  <a:pt x="649217" y="458596"/>
                  <a:pt x="650523" y="468489"/>
                  <a:pt x="651934" y="478367"/>
                </a:cubicBezTo>
                <a:cubicBezTo>
                  <a:pt x="650523" y="492478"/>
                  <a:pt x="651871" y="507146"/>
                  <a:pt x="647700" y="520700"/>
                </a:cubicBezTo>
                <a:cubicBezTo>
                  <a:pt x="645939" y="526422"/>
                  <a:pt x="639599" y="529567"/>
                  <a:pt x="635000" y="533400"/>
                </a:cubicBezTo>
                <a:cubicBezTo>
                  <a:pt x="621549" y="544609"/>
                  <a:pt x="622559" y="541188"/>
                  <a:pt x="605367" y="546100"/>
                </a:cubicBezTo>
                <a:cubicBezTo>
                  <a:pt x="572365" y="555530"/>
                  <a:pt x="603214" y="554693"/>
                  <a:pt x="533400" y="558800"/>
                </a:cubicBezTo>
                <a:cubicBezTo>
                  <a:pt x="481260" y="561867"/>
                  <a:pt x="428982" y="561776"/>
                  <a:pt x="376767" y="563034"/>
                </a:cubicBezTo>
                <a:lnTo>
                  <a:pt x="182034" y="567267"/>
                </a:lnTo>
                <a:cubicBezTo>
                  <a:pt x="129110" y="580496"/>
                  <a:pt x="194902" y="563590"/>
                  <a:pt x="152400" y="575734"/>
                </a:cubicBezTo>
                <a:cubicBezTo>
                  <a:pt x="115165" y="586373"/>
                  <a:pt x="153238" y="574044"/>
                  <a:pt x="122767" y="584200"/>
                </a:cubicBezTo>
                <a:lnTo>
                  <a:pt x="63500" y="579967"/>
                </a:lnTo>
                <a:cubicBezTo>
                  <a:pt x="56819" y="577295"/>
                  <a:pt x="60828" y="565824"/>
                  <a:pt x="59267" y="558800"/>
                </a:cubicBezTo>
                <a:cubicBezTo>
                  <a:pt x="58005" y="553120"/>
                  <a:pt x="56632" y="547461"/>
                  <a:pt x="55034" y="541867"/>
                </a:cubicBezTo>
                <a:cubicBezTo>
                  <a:pt x="53808" y="537576"/>
                  <a:pt x="51882" y="533496"/>
                  <a:pt x="50800" y="529167"/>
                </a:cubicBezTo>
                <a:cubicBezTo>
                  <a:pt x="49055" y="522186"/>
                  <a:pt x="49093" y="514737"/>
                  <a:pt x="46567" y="508000"/>
                </a:cubicBezTo>
                <a:cubicBezTo>
                  <a:pt x="44781" y="503236"/>
                  <a:pt x="40624" y="499718"/>
                  <a:pt x="38100" y="495300"/>
                </a:cubicBezTo>
                <a:cubicBezTo>
                  <a:pt x="34969" y="489821"/>
                  <a:pt x="32120" y="484167"/>
                  <a:pt x="29634" y="478367"/>
                </a:cubicBezTo>
                <a:cubicBezTo>
                  <a:pt x="25281" y="468210"/>
                  <a:pt x="24238" y="459485"/>
                  <a:pt x="21167" y="448734"/>
                </a:cubicBezTo>
                <a:cubicBezTo>
                  <a:pt x="19941" y="444443"/>
                  <a:pt x="18345" y="440267"/>
                  <a:pt x="16934" y="436034"/>
                </a:cubicBezTo>
                <a:cubicBezTo>
                  <a:pt x="15523" y="421923"/>
                  <a:pt x="12995" y="407879"/>
                  <a:pt x="12700" y="393700"/>
                </a:cubicBezTo>
                <a:cubicBezTo>
                  <a:pt x="10172" y="272363"/>
                  <a:pt x="11322" y="150964"/>
                  <a:pt x="8467" y="29634"/>
                </a:cubicBezTo>
                <a:cubicBezTo>
                  <a:pt x="8420" y="27639"/>
                  <a:pt x="5645" y="32456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 17"/>
          <p:cNvSpPr/>
          <p:nvPr/>
        </p:nvSpPr>
        <p:spPr>
          <a:xfrm>
            <a:off x="5947076" y="547815"/>
            <a:ext cx="1288201" cy="566783"/>
          </a:xfrm>
          <a:custGeom>
            <a:avLst/>
            <a:gdLst>
              <a:gd name="connsiteX0" fmla="*/ 63500 w 1045633"/>
              <a:gd name="connsiteY0" fmla="*/ 33866 h 478366"/>
              <a:gd name="connsiteX1" fmla="*/ 232833 w 1045633"/>
              <a:gd name="connsiteY1" fmla="*/ 29633 h 478366"/>
              <a:gd name="connsiteX2" fmla="*/ 249766 w 1045633"/>
              <a:gd name="connsiteY2" fmla="*/ 25400 h 478366"/>
              <a:gd name="connsiteX3" fmla="*/ 292100 w 1045633"/>
              <a:gd name="connsiteY3" fmla="*/ 16933 h 478366"/>
              <a:gd name="connsiteX4" fmla="*/ 304800 w 1045633"/>
              <a:gd name="connsiteY4" fmla="*/ 12700 h 478366"/>
              <a:gd name="connsiteX5" fmla="*/ 342900 w 1045633"/>
              <a:gd name="connsiteY5" fmla="*/ 8466 h 478366"/>
              <a:gd name="connsiteX6" fmla="*/ 389466 w 1045633"/>
              <a:gd name="connsiteY6" fmla="*/ 0 h 478366"/>
              <a:gd name="connsiteX7" fmla="*/ 579966 w 1045633"/>
              <a:gd name="connsiteY7" fmla="*/ 4233 h 478366"/>
              <a:gd name="connsiteX8" fmla="*/ 601133 w 1045633"/>
              <a:gd name="connsiteY8" fmla="*/ 8466 h 478366"/>
              <a:gd name="connsiteX9" fmla="*/ 660400 w 1045633"/>
              <a:gd name="connsiteY9" fmla="*/ 16933 h 478366"/>
              <a:gd name="connsiteX10" fmla="*/ 706966 w 1045633"/>
              <a:gd name="connsiteY10" fmla="*/ 25400 h 478366"/>
              <a:gd name="connsiteX11" fmla="*/ 867833 w 1045633"/>
              <a:gd name="connsiteY11" fmla="*/ 29633 h 478366"/>
              <a:gd name="connsiteX12" fmla="*/ 927100 w 1045633"/>
              <a:gd name="connsiteY12" fmla="*/ 33866 h 478366"/>
              <a:gd name="connsiteX13" fmla="*/ 973666 w 1045633"/>
              <a:gd name="connsiteY13" fmla="*/ 46566 h 478366"/>
              <a:gd name="connsiteX14" fmla="*/ 1016000 w 1045633"/>
              <a:gd name="connsiteY14" fmla="*/ 55033 h 478366"/>
              <a:gd name="connsiteX15" fmla="*/ 1024466 w 1045633"/>
              <a:gd name="connsiteY15" fmla="*/ 67733 h 478366"/>
              <a:gd name="connsiteX16" fmla="*/ 1037166 w 1045633"/>
              <a:gd name="connsiteY16" fmla="*/ 76200 h 478366"/>
              <a:gd name="connsiteX17" fmla="*/ 1045633 w 1045633"/>
              <a:gd name="connsiteY17" fmla="*/ 105833 h 478366"/>
              <a:gd name="connsiteX18" fmla="*/ 1041400 w 1045633"/>
              <a:gd name="connsiteY18" fmla="*/ 321733 h 478366"/>
              <a:gd name="connsiteX19" fmla="*/ 1032933 w 1045633"/>
              <a:gd name="connsiteY19" fmla="*/ 368300 h 478366"/>
              <a:gd name="connsiteX20" fmla="*/ 1028700 w 1045633"/>
              <a:gd name="connsiteY20" fmla="*/ 385233 h 478366"/>
              <a:gd name="connsiteX21" fmla="*/ 1020233 w 1045633"/>
              <a:gd name="connsiteY21" fmla="*/ 410633 h 478366"/>
              <a:gd name="connsiteX22" fmla="*/ 1016000 w 1045633"/>
              <a:gd name="connsiteY22" fmla="*/ 457200 h 478366"/>
              <a:gd name="connsiteX23" fmla="*/ 1003300 w 1045633"/>
              <a:gd name="connsiteY23" fmla="*/ 469900 h 478366"/>
              <a:gd name="connsiteX24" fmla="*/ 973666 w 1045633"/>
              <a:gd name="connsiteY24" fmla="*/ 478366 h 478366"/>
              <a:gd name="connsiteX25" fmla="*/ 859366 w 1045633"/>
              <a:gd name="connsiteY25" fmla="*/ 474133 h 478366"/>
              <a:gd name="connsiteX26" fmla="*/ 791633 w 1045633"/>
              <a:gd name="connsiteY26" fmla="*/ 461433 h 478366"/>
              <a:gd name="connsiteX27" fmla="*/ 694266 w 1045633"/>
              <a:gd name="connsiteY27" fmla="*/ 457200 h 478366"/>
              <a:gd name="connsiteX28" fmla="*/ 677333 w 1045633"/>
              <a:gd name="connsiteY28" fmla="*/ 452966 h 478366"/>
              <a:gd name="connsiteX29" fmla="*/ 656166 w 1045633"/>
              <a:gd name="connsiteY29" fmla="*/ 448733 h 478366"/>
              <a:gd name="connsiteX30" fmla="*/ 643466 w 1045633"/>
              <a:gd name="connsiteY30" fmla="*/ 444500 h 478366"/>
              <a:gd name="connsiteX31" fmla="*/ 609600 w 1045633"/>
              <a:gd name="connsiteY31" fmla="*/ 436033 h 478366"/>
              <a:gd name="connsiteX32" fmla="*/ 397933 w 1045633"/>
              <a:gd name="connsiteY32" fmla="*/ 440266 h 478366"/>
              <a:gd name="connsiteX33" fmla="*/ 372533 w 1045633"/>
              <a:gd name="connsiteY33" fmla="*/ 444500 h 478366"/>
              <a:gd name="connsiteX34" fmla="*/ 279400 w 1045633"/>
              <a:gd name="connsiteY34" fmla="*/ 448733 h 478366"/>
              <a:gd name="connsiteX35" fmla="*/ 118533 w 1045633"/>
              <a:gd name="connsiteY35" fmla="*/ 444500 h 478366"/>
              <a:gd name="connsiteX36" fmla="*/ 105833 w 1045633"/>
              <a:gd name="connsiteY36" fmla="*/ 436033 h 478366"/>
              <a:gd name="connsiteX37" fmla="*/ 93133 w 1045633"/>
              <a:gd name="connsiteY37" fmla="*/ 431800 h 478366"/>
              <a:gd name="connsiteX38" fmla="*/ 80433 w 1045633"/>
              <a:gd name="connsiteY38" fmla="*/ 393700 h 478366"/>
              <a:gd name="connsiteX39" fmla="*/ 76200 w 1045633"/>
              <a:gd name="connsiteY39" fmla="*/ 381000 h 478366"/>
              <a:gd name="connsiteX40" fmla="*/ 67733 w 1045633"/>
              <a:gd name="connsiteY40" fmla="*/ 368300 h 478366"/>
              <a:gd name="connsiteX41" fmla="*/ 63500 w 1045633"/>
              <a:gd name="connsiteY41" fmla="*/ 347133 h 478366"/>
              <a:gd name="connsiteX42" fmla="*/ 59266 w 1045633"/>
              <a:gd name="connsiteY42" fmla="*/ 46566 h 478366"/>
              <a:gd name="connsiteX43" fmla="*/ 29633 w 1045633"/>
              <a:gd name="connsiteY43" fmla="*/ 50800 h 478366"/>
              <a:gd name="connsiteX44" fmla="*/ 0 w 1045633"/>
              <a:gd name="connsiteY44" fmla="*/ 63500 h 47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45633" h="478366">
                <a:moveTo>
                  <a:pt x="63500" y="33866"/>
                </a:moveTo>
                <a:cubicBezTo>
                  <a:pt x="119944" y="32455"/>
                  <a:pt x="176429" y="32197"/>
                  <a:pt x="232833" y="29633"/>
                </a:cubicBezTo>
                <a:cubicBezTo>
                  <a:pt x="238645" y="29369"/>
                  <a:pt x="244077" y="26619"/>
                  <a:pt x="249766" y="25400"/>
                </a:cubicBezTo>
                <a:cubicBezTo>
                  <a:pt x="263837" y="22385"/>
                  <a:pt x="278448" y="21483"/>
                  <a:pt x="292100" y="16933"/>
                </a:cubicBezTo>
                <a:cubicBezTo>
                  <a:pt x="296333" y="15522"/>
                  <a:pt x="300398" y="13434"/>
                  <a:pt x="304800" y="12700"/>
                </a:cubicBezTo>
                <a:cubicBezTo>
                  <a:pt x="317404" y="10599"/>
                  <a:pt x="330234" y="10155"/>
                  <a:pt x="342900" y="8466"/>
                </a:cubicBezTo>
                <a:cubicBezTo>
                  <a:pt x="359154" y="6299"/>
                  <a:pt x="373499" y="3193"/>
                  <a:pt x="389466" y="0"/>
                </a:cubicBezTo>
                <a:lnTo>
                  <a:pt x="579966" y="4233"/>
                </a:lnTo>
                <a:cubicBezTo>
                  <a:pt x="587156" y="4521"/>
                  <a:pt x="594021" y="7372"/>
                  <a:pt x="601133" y="8466"/>
                </a:cubicBezTo>
                <a:cubicBezTo>
                  <a:pt x="660919" y="17664"/>
                  <a:pt x="610649" y="7888"/>
                  <a:pt x="660400" y="16933"/>
                </a:cubicBezTo>
                <a:cubicBezTo>
                  <a:pt x="669707" y="18625"/>
                  <a:pt x="698657" y="25022"/>
                  <a:pt x="706966" y="25400"/>
                </a:cubicBezTo>
                <a:cubicBezTo>
                  <a:pt x="760552" y="27836"/>
                  <a:pt x="814211" y="28222"/>
                  <a:pt x="867833" y="29633"/>
                </a:cubicBezTo>
                <a:cubicBezTo>
                  <a:pt x="887589" y="31044"/>
                  <a:pt x="907403" y="31793"/>
                  <a:pt x="927100" y="33866"/>
                </a:cubicBezTo>
                <a:cubicBezTo>
                  <a:pt x="952378" y="36527"/>
                  <a:pt x="947195" y="39947"/>
                  <a:pt x="973666" y="46566"/>
                </a:cubicBezTo>
                <a:cubicBezTo>
                  <a:pt x="998927" y="52882"/>
                  <a:pt x="984861" y="49844"/>
                  <a:pt x="1016000" y="55033"/>
                </a:cubicBezTo>
                <a:cubicBezTo>
                  <a:pt x="1018822" y="59266"/>
                  <a:pt x="1020869" y="64135"/>
                  <a:pt x="1024466" y="67733"/>
                </a:cubicBezTo>
                <a:cubicBezTo>
                  <a:pt x="1028064" y="71331"/>
                  <a:pt x="1033988" y="72227"/>
                  <a:pt x="1037166" y="76200"/>
                </a:cubicBezTo>
                <a:cubicBezTo>
                  <a:pt x="1039376" y="78963"/>
                  <a:pt x="1045356" y="104723"/>
                  <a:pt x="1045633" y="105833"/>
                </a:cubicBezTo>
                <a:cubicBezTo>
                  <a:pt x="1044222" y="177800"/>
                  <a:pt x="1043839" y="249794"/>
                  <a:pt x="1041400" y="321733"/>
                </a:cubicBezTo>
                <a:cubicBezTo>
                  <a:pt x="1040188" y="357496"/>
                  <a:pt x="1039361" y="345800"/>
                  <a:pt x="1032933" y="368300"/>
                </a:cubicBezTo>
                <a:cubicBezTo>
                  <a:pt x="1031335" y="373894"/>
                  <a:pt x="1030372" y="379660"/>
                  <a:pt x="1028700" y="385233"/>
                </a:cubicBezTo>
                <a:cubicBezTo>
                  <a:pt x="1026135" y="393781"/>
                  <a:pt x="1020233" y="410633"/>
                  <a:pt x="1020233" y="410633"/>
                </a:cubicBezTo>
                <a:cubicBezTo>
                  <a:pt x="1018822" y="426155"/>
                  <a:pt x="1020282" y="442213"/>
                  <a:pt x="1016000" y="457200"/>
                </a:cubicBezTo>
                <a:cubicBezTo>
                  <a:pt x="1014355" y="462956"/>
                  <a:pt x="1008281" y="466579"/>
                  <a:pt x="1003300" y="469900"/>
                </a:cubicBezTo>
                <a:cubicBezTo>
                  <a:pt x="999656" y="472329"/>
                  <a:pt x="975924" y="477802"/>
                  <a:pt x="973666" y="478366"/>
                </a:cubicBezTo>
                <a:cubicBezTo>
                  <a:pt x="935566" y="476955"/>
                  <a:pt x="897430" y="476308"/>
                  <a:pt x="859366" y="474133"/>
                </a:cubicBezTo>
                <a:cubicBezTo>
                  <a:pt x="721973" y="466283"/>
                  <a:pt x="930619" y="474883"/>
                  <a:pt x="791633" y="461433"/>
                </a:cubicBezTo>
                <a:cubicBezTo>
                  <a:pt x="759298" y="458304"/>
                  <a:pt x="726722" y="458611"/>
                  <a:pt x="694266" y="457200"/>
                </a:cubicBezTo>
                <a:cubicBezTo>
                  <a:pt x="688622" y="455789"/>
                  <a:pt x="683013" y="454228"/>
                  <a:pt x="677333" y="452966"/>
                </a:cubicBezTo>
                <a:cubicBezTo>
                  <a:pt x="670309" y="451405"/>
                  <a:pt x="663147" y="450478"/>
                  <a:pt x="656166" y="448733"/>
                </a:cubicBezTo>
                <a:cubicBezTo>
                  <a:pt x="651837" y="447651"/>
                  <a:pt x="647771" y="445674"/>
                  <a:pt x="643466" y="444500"/>
                </a:cubicBezTo>
                <a:cubicBezTo>
                  <a:pt x="632240" y="441438"/>
                  <a:pt x="609600" y="436033"/>
                  <a:pt x="609600" y="436033"/>
                </a:cubicBezTo>
                <a:lnTo>
                  <a:pt x="397933" y="440266"/>
                </a:lnTo>
                <a:cubicBezTo>
                  <a:pt x="389355" y="440572"/>
                  <a:pt x="381095" y="443888"/>
                  <a:pt x="372533" y="444500"/>
                </a:cubicBezTo>
                <a:cubicBezTo>
                  <a:pt x="341536" y="446714"/>
                  <a:pt x="310444" y="447322"/>
                  <a:pt x="279400" y="448733"/>
                </a:cubicBezTo>
                <a:cubicBezTo>
                  <a:pt x="225778" y="447322"/>
                  <a:pt x="172031" y="448414"/>
                  <a:pt x="118533" y="444500"/>
                </a:cubicBezTo>
                <a:cubicBezTo>
                  <a:pt x="113459" y="444129"/>
                  <a:pt x="110384" y="438308"/>
                  <a:pt x="105833" y="436033"/>
                </a:cubicBezTo>
                <a:cubicBezTo>
                  <a:pt x="101842" y="434037"/>
                  <a:pt x="97366" y="433211"/>
                  <a:pt x="93133" y="431800"/>
                </a:cubicBezTo>
                <a:lnTo>
                  <a:pt x="80433" y="393700"/>
                </a:lnTo>
                <a:cubicBezTo>
                  <a:pt x="79022" y="389467"/>
                  <a:pt x="78675" y="384713"/>
                  <a:pt x="76200" y="381000"/>
                </a:cubicBezTo>
                <a:lnTo>
                  <a:pt x="67733" y="368300"/>
                </a:lnTo>
                <a:cubicBezTo>
                  <a:pt x="66322" y="361244"/>
                  <a:pt x="63689" y="354326"/>
                  <a:pt x="63500" y="347133"/>
                </a:cubicBezTo>
                <a:cubicBezTo>
                  <a:pt x="60864" y="246969"/>
                  <a:pt x="70643" y="146117"/>
                  <a:pt x="59266" y="46566"/>
                </a:cubicBezTo>
                <a:cubicBezTo>
                  <a:pt x="58133" y="36653"/>
                  <a:pt x="39475" y="49160"/>
                  <a:pt x="29633" y="50800"/>
                </a:cubicBezTo>
                <a:cubicBezTo>
                  <a:pt x="5555" y="54813"/>
                  <a:pt x="12998" y="50501"/>
                  <a:pt x="0" y="63500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orme libre 18"/>
          <p:cNvSpPr/>
          <p:nvPr/>
        </p:nvSpPr>
        <p:spPr>
          <a:xfrm>
            <a:off x="7412182" y="1169417"/>
            <a:ext cx="834881" cy="868087"/>
          </a:xfrm>
          <a:custGeom>
            <a:avLst/>
            <a:gdLst>
              <a:gd name="connsiteX0" fmla="*/ 25739 w 677673"/>
              <a:gd name="connsiteY0" fmla="*/ 34167 h 732667"/>
              <a:gd name="connsiteX1" fmla="*/ 135806 w 677673"/>
              <a:gd name="connsiteY1" fmla="*/ 25700 h 732667"/>
              <a:gd name="connsiteX2" fmla="*/ 237406 w 677673"/>
              <a:gd name="connsiteY2" fmla="*/ 21467 h 732667"/>
              <a:gd name="connsiteX3" fmla="*/ 271273 w 677673"/>
              <a:gd name="connsiteY3" fmla="*/ 17233 h 732667"/>
              <a:gd name="connsiteX4" fmla="*/ 351706 w 677673"/>
              <a:gd name="connsiteY4" fmla="*/ 13000 h 732667"/>
              <a:gd name="connsiteX5" fmla="*/ 423673 w 677673"/>
              <a:gd name="connsiteY5" fmla="*/ 4533 h 732667"/>
              <a:gd name="connsiteX6" fmla="*/ 529506 w 677673"/>
              <a:gd name="connsiteY6" fmla="*/ 21467 h 732667"/>
              <a:gd name="connsiteX7" fmla="*/ 542206 w 677673"/>
              <a:gd name="connsiteY7" fmla="*/ 34167 h 732667"/>
              <a:gd name="connsiteX8" fmla="*/ 554906 w 677673"/>
              <a:gd name="connsiteY8" fmla="*/ 76500 h 732667"/>
              <a:gd name="connsiteX9" fmla="*/ 559139 w 677673"/>
              <a:gd name="connsiteY9" fmla="*/ 89200 h 732667"/>
              <a:gd name="connsiteX10" fmla="*/ 576073 w 677673"/>
              <a:gd name="connsiteY10" fmla="*/ 114600 h 732667"/>
              <a:gd name="connsiteX11" fmla="*/ 584539 w 677673"/>
              <a:gd name="connsiteY11" fmla="*/ 127300 h 732667"/>
              <a:gd name="connsiteX12" fmla="*/ 597239 w 677673"/>
              <a:gd name="connsiteY12" fmla="*/ 152700 h 732667"/>
              <a:gd name="connsiteX13" fmla="*/ 601473 w 677673"/>
              <a:gd name="connsiteY13" fmla="*/ 165400 h 732667"/>
              <a:gd name="connsiteX14" fmla="*/ 618406 w 677673"/>
              <a:gd name="connsiteY14" fmla="*/ 203500 h 732667"/>
              <a:gd name="connsiteX15" fmla="*/ 622639 w 677673"/>
              <a:gd name="connsiteY15" fmla="*/ 216200 h 732667"/>
              <a:gd name="connsiteX16" fmla="*/ 626873 w 677673"/>
              <a:gd name="connsiteY16" fmla="*/ 228900 h 732667"/>
              <a:gd name="connsiteX17" fmla="*/ 635339 w 677673"/>
              <a:gd name="connsiteY17" fmla="*/ 262767 h 732667"/>
              <a:gd name="connsiteX18" fmla="*/ 643806 w 677673"/>
              <a:gd name="connsiteY18" fmla="*/ 288167 h 732667"/>
              <a:gd name="connsiteX19" fmla="*/ 648039 w 677673"/>
              <a:gd name="connsiteY19" fmla="*/ 300867 h 732667"/>
              <a:gd name="connsiteX20" fmla="*/ 652273 w 677673"/>
              <a:gd name="connsiteY20" fmla="*/ 330500 h 732667"/>
              <a:gd name="connsiteX21" fmla="*/ 656506 w 677673"/>
              <a:gd name="connsiteY21" fmla="*/ 355900 h 732667"/>
              <a:gd name="connsiteX22" fmla="*/ 660739 w 677673"/>
              <a:gd name="connsiteY22" fmla="*/ 419400 h 732667"/>
              <a:gd name="connsiteX23" fmla="*/ 673439 w 677673"/>
              <a:gd name="connsiteY23" fmla="*/ 487133 h 732667"/>
              <a:gd name="connsiteX24" fmla="*/ 677673 w 677673"/>
              <a:gd name="connsiteY24" fmla="*/ 537933 h 732667"/>
              <a:gd name="connsiteX25" fmla="*/ 673439 w 677673"/>
              <a:gd name="connsiteY25" fmla="*/ 597200 h 732667"/>
              <a:gd name="connsiteX26" fmla="*/ 669206 w 677673"/>
              <a:gd name="connsiteY26" fmla="*/ 622600 h 732667"/>
              <a:gd name="connsiteX27" fmla="*/ 660739 w 677673"/>
              <a:gd name="connsiteY27" fmla="*/ 660700 h 732667"/>
              <a:gd name="connsiteX28" fmla="*/ 656506 w 677673"/>
              <a:gd name="connsiteY28" fmla="*/ 673400 h 732667"/>
              <a:gd name="connsiteX29" fmla="*/ 643806 w 677673"/>
              <a:gd name="connsiteY29" fmla="*/ 711500 h 732667"/>
              <a:gd name="connsiteX30" fmla="*/ 631106 w 677673"/>
              <a:gd name="connsiteY30" fmla="*/ 719967 h 732667"/>
              <a:gd name="connsiteX31" fmla="*/ 571839 w 677673"/>
              <a:gd name="connsiteY31" fmla="*/ 732667 h 732667"/>
              <a:gd name="connsiteX32" fmla="*/ 389806 w 677673"/>
              <a:gd name="connsiteY32" fmla="*/ 728433 h 732667"/>
              <a:gd name="connsiteX33" fmla="*/ 351706 w 677673"/>
              <a:gd name="connsiteY33" fmla="*/ 724200 h 732667"/>
              <a:gd name="connsiteX34" fmla="*/ 288206 w 677673"/>
              <a:gd name="connsiteY34" fmla="*/ 719967 h 732667"/>
              <a:gd name="connsiteX35" fmla="*/ 106173 w 677673"/>
              <a:gd name="connsiteY35" fmla="*/ 715733 h 732667"/>
              <a:gd name="connsiteX36" fmla="*/ 97706 w 677673"/>
              <a:gd name="connsiteY36" fmla="*/ 686100 h 732667"/>
              <a:gd name="connsiteX37" fmla="*/ 93473 w 677673"/>
              <a:gd name="connsiteY37" fmla="*/ 669167 h 732667"/>
              <a:gd name="connsiteX38" fmla="*/ 89239 w 677673"/>
              <a:gd name="connsiteY38" fmla="*/ 656467 h 732667"/>
              <a:gd name="connsiteX39" fmla="*/ 85006 w 677673"/>
              <a:gd name="connsiteY39" fmla="*/ 639533 h 732667"/>
              <a:gd name="connsiteX40" fmla="*/ 80773 w 677673"/>
              <a:gd name="connsiteY40" fmla="*/ 626833 h 732667"/>
              <a:gd name="connsiteX41" fmla="*/ 76539 w 677673"/>
              <a:gd name="connsiteY41" fmla="*/ 605667 h 732667"/>
              <a:gd name="connsiteX42" fmla="*/ 72306 w 677673"/>
              <a:gd name="connsiteY42" fmla="*/ 559100 h 732667"/>
              <a:gd name="connsiteX43" fmla="*/ 68073 w 677673"/>
              <a:gd name="connsiteY43" fmla="*/ 546400 h 732667"/>
              <a:gd name="connsiteX44" fmla="*/ 63839 w 677673"/>
              <a:gd name="connsiteY44" fmla="*/ 499833 h 732667"/>
              <a:gd name="connsiteX45" fmla="*/ 51139 w 677673"/>
              <a:gd name="connsiteY45" fmla="*/ 440567 h 732667"/>
              <a:gd name="connsiteX46" fmla="*/ 46906 w 677673"/>
              <a:gd name="connsiteY46" fmla="*/ 427867 h 732667"/>
              <a:gd name="connsiteX47" fmla="*/ 38439 w 677673"/>
              <a:gd name="connsiteY47" fmla="*/ 415167 h 732667"/>
              <a:gd name="connsiteX48" fmla="*/ 29973 w 677673"/>
              <a:gd name="connsiteY48" fmla="*/ 381300 h 732667"/>
              <a:gd name="connsiteX49" fmla="*/ 25739 w 677673"/>
              <a:gd name="connsiteY49" fmla="*/ 368600 h 732667"/>
              <a:gd name="connsiteX50" fmla="*/ 17273 w 677673"/>
              <a:gd name="connsiteY50" fmla="*/ 334733 h 732667"/>
              <a:gd name="connsiteX51" fmla="*/ 13039 w 677673"/>
              <a:gd name="connsiteY51" fmla="*/ 317800 h 732667"/>
              <a:gd name="connsiteX52" fmla="*/ 8806 w 677673"/>
              <a:gd name="connsiteY52" fmla="*/ 250067 h 732667"/>
              <a:gd name="connsiteX53" fmla="*/ 4573 w 677673"/>
              <a:gd name="connsiteY53" fmla="*/ 127300 h 732667"/>
              <a:gd name="connsiteX54" fmla="*/ 339 w 677673"/>
              <a:gd name="connsiteY54" fmla="*/ 101900 h 732667"/>
              <a:gd name="connsiteX55" fmla="*/ 25739 w 677673"/>
              <a:gd name="connsiteY55" fmla="*/ 34167 h 732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77673" h="732667">
                <a:moveTo>
                  <a:pt x="25739" y="34167"/>
                </a:moveTo>
                <a:cubicBezTo>
                  <a:pt x="48317" y="21467"/>
                  <a:pt x="99075" y="27904"/>
                  <a:pt x="135806" y="25700"/>
                </a:cubicBezTo>
                <a:cubicBezTo>
                  <a:pt x="169641" y="23670"/>
                  <a:pt x="203576" y="23581"/>
                  <a:pt x="237406" y="21467"/>
                </a:cubicBezTo>
                <a:cubicBezTo>
                  <a:pt x="248761" y="20757"/>
                  <a:pt x="259927" y="18073"/>
                  <a:pt x="271273" y="17233"/>
                </a:cubicBezTo>
                <a:cubicBezTo>
                  <a:pt x="298048" y="15250"/>
                  <a:pt x="324922" y="14847"/>
                  <a:pt x="351706" y="13000"/>
                </a:cubicBezTo>
                <a:cubicBezTo>
                  <a:pt x="382027" y="10909"/>
                  <a:pt x="395439" y="8567"/>
                  <a:pt x="423673" y="4533"/>
                </a:cubicBezTo>
                <a:cubicBezTo>
                  <a:pt x="569987" y="10896"/>
                  <a:pt x="496148" y="-18561"/>
                  <a:pt x="529506" y="21467"/>
                </a:cubicBezTo>
                <a:cubicBezTo>
                  <a:pt x="533339" y="26066"/>
                  <a:pt x="537973" y="29934"/>
                  <a:pt x="542206" y="34167"/>
                </a:cubicBezTo>
                <a:cubicBezTo>
                  <a:pt x="548604" y="59761"/>
                  <a:pt x="544598" y="45576"/>
                  <a:pt x="554906" y="76500"/>
                </a:cubicBezTo>
                <a:cubicBezTo>
                  <a:pt x="556317" y="80733"/>
                  <a:pt x="556664" y="85487"/>
                  <a:pt x="559139" y="89200"/>
                </a:cubicBezTo>
                <a:lnTo>
                  <a:pt x="576073" y="114600"/>
                </a:lnTo>
                <a:cubicBezTo>
                  <a:pt x="578895" y="118833"/>
                  <a:pt x="582930" y="122473"/>
                  <a:pt x="584539" y="127300"/>
                </a:cubicBezTo>
                <a:cubicBezTo>
                  <a:pt x="595181" y="159222"/>
                  <a:pt x="580826" y="119874"/>
                  <a:pt x="597239" y="152700"/>
                </a:cubicBezTo>
                <a:cubicBezTo>
                  <a:pt x="599235" y="156691"/>
                  <a:pt x="599477" y="161409"/>
                  <a:pt x="601473" y="165400"/>
                </a:cubicBezTo>
                <a:cubicBezTo>
                  <a:pt x="621595" y="205644"/>
                  <a:pt x="596567" y="137983"/>
                  <a:pt x="618406" y="203500"/>
                </a:cubicBezTo>
                <a:lnTo>
                  <a:pt x="622639" y="216200"/>
                </a:lnTo>
                <a:cubicBezTo>
                  <a:pt x="624050" y="220433"/>
                  <a:pt x="625791" y="224571"/>
                  <a:pt x="626873" y="228900"/>
                </a:cubicBezTo>
                <a:cubicBezTo>
                  <a:pt x="629695" y="240189"/>
                  <a:pt x="631659" y="251728"/>
                  <a:pt x="635339" y="262767"/>
                </a:cubicBezTo>
                <a:lnTo>
                  <a:pt x="643806" y="288167"/>
                </a:lnTo>
                <a:lnTo>
                  <a:pt x="648039" y="300867"/>
                </a:lnTo>
                <a:cubicBezTo>
                  <a:pt x="649450" y="310745"/>
                  <a:pt x="650756" y="320638"/>
                  <a:pt x="652273" y="330500"/>
                </a:cubicBezTo>
                <a:cubicBezTo>
                  <a:pt x="653578" y="338984"/>
                  <a:pt x="655692" y="347355"/>
                  <a:pt x="656506" y="355900"/>
                </a:cubicBezTo>
                <a:cubicBezTo>
                  <a:pt x="658517" y="377018"/>
                  <a:pt x="658211" y="398337"/>
                  <a:pt x="660739" y="419400"/>
                </a:cubicBezTo>
                <a:cubicBezTo>
                  <a:pt x="671876" y="512210"/>
                  <a:pt x="666252" y="422451"/>
                  <a:pt x="673439" y="487133"/>
                </a:cubicBezTo>
                <a:cubicBezTo>
                  <a:pt x="675316" y="504021"/>
                  <a:pt x="676262" y="521000"/>
                  <a:pt x="677673" y="537933"/>
                </a:cubicBezTo>
                <a:cubicBezTo>
                  <a:pt x="676262" y="557689"/>
                  <a:pt x="675410" y="577492"/>
                  <a:pt x="673439" y="597200"/>
                </a:cubicBezTo>
                <a:cubicBezTo>
                  <a:pt x="672585" y="605741"/>
                  <a:pt x="670741" y="614155"/>
                  <a:pt x="669206" y="622600"/>
                </a:cubicBezTo>
                <a:cubicBezTo>
                  <a:pt x="667021" y="634617"/>
                  <a:pt x="664140" y="648798"/>
                  <a:pt x="660739" y="660700"/>
                </a:cubicBezTo>
                <a:cubicBezTo>
                  <a:pt x="659513" y="664991"/>
                  <a:pt x="657474" y="669044"/>
                  <a:pt x="656506" y="673400"/>
                </a:cubicBezTo>
                <a:cubicBezTo>
                  <a:pt x="652451" y="691647"/>
                  <a:pt x="656433" y="698873"/>
                  <a:pt x="643806" y="711500"/>
                </a:cubicBezTo>
                <a:cubicBezTo>
                  <a:pt x="640208" y="715098"/>
                  <a:pt x="635755" y="717901"/>
                  <a:pt x="631106" y="719967"/>
                </a:cubicBezTo>
                <a:cubicBezTo>
                  <a:pt x="607505" y="730456"/>
                  <a:pt x="598510" y="729333"/>
                  <a:pt x="571839" y="732667"/>
                </a:cubicBezTo>
                <a:lnTo>
                  <a:pt x="389806" y="728433"/>
                </a:lnTo>
                <a:cubicBezTo>
                  <a:pt x="377037" y="727942"/>
                  <a:pt x="364440" y="725261"/>
                  <a:pt x="351706" y="724200"/>
                </a:cubicBezTo>
                <a:cubicBezTo>
                  <a:pt x="330566" y="722438"/>
                  <a:pt x="309407" y="720698"/>
                  <a:pt x="288206" y="719967"/>
                </a:cubicBezTo>
                <a:cubicBezTo>
                  <a:pt x="227548" y="717875"/>
                  <a:pt x="166851" y="717144"/>
                  <a:pt x="106173" y="715733"/>
                </a:cubicBezTo>
                <a:cubicBezTo>
                  <a:pt x="92924" y="662745"/>
                  <a:pt x="109863" y="728652"/>
                  <a:pt x="97706" y="686100"/>
                </a:cubicBezTo>
                <a:cubicBezTo>
                  <a:pt x="96108" y="680506"/>
                  <a:pt x="95071" y="674761"/>
                  <a:pt x="93473" y="669167"/>
                </a:cubicBezTo>
                <a:cubicBezTo>
                  <a:pt x="92247" y="664876"/>
                  <a:pt x="90465" y="660758"/>
                  <a:pt x="89239" y="656467"/>
                </a:cubicBezTo>
                <a:cubicBezTo>
                  <a:pt x="87641" y="650873"/>
                  <a:pt x="86604" y="645128"/>
                  <a:pt x="85006" y="639533"/>
                </a:cubicBezTo>
                <a:cubicBezTo>
                  <a:pt x="83780" y="635242"/>
                  <a:pt x="81855" y="631162"/>
                  <a:pt x="80773" y="626833"/>
                </a:cubicBezTo>
                <a:cubicBezTo>
                  <a:pt x="79028" y="619853"/>
                  <a:pt x="77950" y="612722"/>
                  <a:pt x="76539" y="605667"/>
                </a:cubicBezTo>
                <a:cubicBezTo>
                  <a:pt x="75128" y="590145"/>
                  <a:pt x="74510" y="574530"/>
                  <a:pt x="72306" y="559100"/>
                </a:cubicBezTo>
                <a:cubicBezTo>
                  <a:pt x="71675" y="554683"/>
                  <a:pt x="68704" y="550817"/>
                  <a:pt x="68073" y="546400"/>
                </a:cubicBezTo>
                <a:cubicBezTo>
                  <a:pt x="65869" y="530970"/>
                  <a:pt x="65660" y="515313"/>
                  <a:pt x="63839" y="499833"/>
                </a:cubicBezTo>
                <a:cubicBezTo>
                  <a:pt x="61900" y="483356"/>
                  <a:pt x="55984" y="455104"/>
                  <a:pt x="51139" y="440567"/>
                </a:cubicBezTo>
                <a:cubicBezTo>
                  <a:pt x="49728" y="436334"/>
                  <a:pt x="48902" y="431858"/>
                  <a:pt x="46906" y="427867"/>
                </a:cubicBezTo>
                <a:cubicBezTo>
                  <a:pt x="44631" y="423316"/>
                  <a:pt x="41261" y="419400"/>
                  <a:pt x="38439" y="415167"/>
                </a:cubicBezTo>
                <a:cubicBezTo>
                  <a:pt x="35617" y="403878"/>
                  <a:pt x="33653" y="392339"/>
                  <a:pt x="29973" y="381300"/>
                </a:cubicBezTo>
                <a:cubicBezTo>
                  <a:pt x="28562" y="377067"/>
                  <a:pt x="26913" y="372905"/>
                  <a:pt x="25739" y="368600"/>
                </a:cubicBezTo>
                <a:cubicBezTo>
                  <a:pt x="22677" y="357374"/>
                  <a:pt x="20095" y="346022"/>
                  <a:pt x="17273" y="334733"/>
                </a:cubicBezTo>
                <a:lnTo>
                  <a:pt x="13039" y="317800"/>
                </a:lnTo>
                <a:cubicBezTo>
                  <a:pt x="11628" y="295222"/>
                  <a:pt x="9810" y="272666"/>
                  <a:pt x="8806" y="250067"/>
                </a:cubicBezTo>
                <a:cubicBezTo>
                  <a:pt x="6988" y="209161"/>
                  <a:pt x="6909" y="168180"/>
                  <a:pt x="4573" y="127300"/>
                </a:cubicBezTo>
                <a:cubicBezTo>
                  <a:pt x="4083" y="118730"/>
                  <a:pt x="1404" y="110417"/>
                  <a:pt x="339" y="101900"/>
                </a:cubicBezTo>
                <a:cubicBezTo>
                  <a:pt x="-1420" y="87828"/>
                  <a:pt x="3161" y="46867"/>
                  <a:pt x="25739" y="34167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orme libre 19"/>
          <p:cNvSpPr/>
          <p:nvPr/>
        </p:nvSpPr>
        <p:spPr>
          <a:xfrm>
            <a:off x="5039599" y="1045994"/>
            <a:ext cx="829247" cy="896209"/>
          </a:xfrm>
          <a:custGeom>
            <a:avLst/>
            <a:gdLst>
              <a:gd name="connsiteX0" fmla="*/ 156633 w 673100"/>
              <a:gd name="connsiteY0" fmla="*/ 2869 h 756402"/>
              <a:gd name="connsiteX1" fmla="*/ 177800 w 673100"/>
              <a:gd name="connsiteY1" fmla="*/ 7102 h 756402"/>
              <a:gd name="connsiteX2" fmla="*/ 190500 w 673100"/>
              <a:gd name="connsiteY2" fmla="*/ 11336 h 756402"/>
              <a:gd name="connsiteX3" fmla="*/ 207433 w 673100"/>
              <a:gd name="connsiteY3" fmla="*/ 15569 h 756402"/>
              <a:gd name="connsiteX4" fmla="*/ 469900 w 673100"/>
              <a:gd name="connsiteY4" fmla="*/ 11336 h 756402"/>
              <a:gd name="connsiteX5" fmla="*/ 486833 w 673100"/>
              <a:gd name="connsiteY5" fmla="*/ 7102 h 756402"/>
              <a:gd name="connsiteX6" fmla="*/ 508000 w 673100"/>
              <a:gd name="connsiteY6" fmla="*/ 2869 h 756402"/>
              <a:gd name="connsiteX7" fmla="*/ 613833 w 673100"/>
              <a:gd name="connsiteY7" fmla="*/ 7102 h 756402"/>
              <a:gd name="connsiteX8" fmla="*/ 630766 w 673100"/>
              <a:gd name="connsiteY8" fmla="*/ 40969 h 756402"/>
              <a:gd name="connsiteX9" fmla="*/ 639233 w 673100"/>
              <a:gd name="connsiteY9" fmla="*/ 66369 h 756402"/>
              <a:gd name="connsiteX10" fmla="*/ 643466 w 673100"/>
              <a:gd name="connsiteY10" fmla="*/ 79069 h 756402"/>
              <a:gd name="connsiteX11" fmla="*/ 656166 w 673100"/>
              <a:gd name="connsiteY11" fmla="*/ 163736 h 756402"/>
              <a:gd name="connsiteX12" fmla="*/ 664633 w 673100"/>
              <a:gd name="connsiteY12" fmla="*/ 206069 h 756402"/>
              <a:gd name="connsiteX13" fmla="*/ 668866 w 673100"/>
              <a:gd name="connsiteY13" fmla="*/ 248402 h 756402"/>
              <a:gd name="connsiteX14" fmla="*/ 673100 w 673100"/>
              <a:gd name="connsiteY14" fmla="*/ 282269 h 756402"/>
              <a:gd name="connsiteX15" fmla="*/ 664633 w 673100"/>
              <a:gd name="connsiteY15" fmla="*/ 544736 h 756402"/>
              <a:gd name="connsiteX16" fmla="*/ 660400 w 673100"/>
              <a:gd name="connsiteY16" fmla="*/ 675969 h 756402"/>
              <a:gd name="connsiteX17" fmla="*/ 656166 w 673100"/>
              <a:gd name="connsiteY17" fmla="*/ 697136 h 756402"/>
              <a:gd name="connsiteX18" fmla="*/ 647700 w 673100"/>
              <a:gd name="connsiteY18" fmla="*/ 722536 h 756402"/>
              <a:gd name="connsiteX19" fmla="*/ 643466 w 673100"/>
              <a:gd name="connsiteY19" fmla="*/ 739469 h 756402"/>
              <a:gd name="connsiteX20" fmla="*/ 639233 w 673100"/>
              <a:gd name="connsiteY20" fmla="*/ 752169 h 756402"/>
              <a:gd name="connsiteX21" fmla="*/ 626533 w 673100"/>
              <a:gd name="connsiteY21" fmla="*/ 756402 h 756402"/>
              <a:gd name="connsiteX22" fmla="*/ 516466 w 673100"/>
              <a:gd name="connsiteY22" fmla="*/ 747936 h 756402"/>
              <a:gd name="connsiteX23" fmla="*/ 486833 w 673100"/>
              <a:gd name="connsiteY23" fmla="*/ 743702 h 756402"/>
              <a:gd name="connsiteX24" fmla="*/ 406400 w 673100"/>
              <a:gd name="connsiteY24" fmla="*/ 735236 h 756402"/>
              <a:gd name="connsiteX25" fmla="*/ 270933 w 673100"/>
              <a:gd name="connsiteY25" fmla="*/ 731002 h 756402"/>
              <a:gd name="connsiteX26" fmla="*/ 211666 w 673100"/>
              <a:gd name="connsiteY26" fmla="*/ 718302 h 756402"/>
              <a:gd name="connsiteX27" fmla="*/ 190500 w 673100"/>
              <a:gd name="connsiteY27" fmla="*/ 714069 h 756402"/>
              <a:gd name="connsiteX28" fmla="*/ 173566 w 673100"/>
              <a:gd name="connsiteY28" fmla="*/ 709836 h 756402"/>
              <a:gd name="connsiteX29" fmla="*/ 76200 w 673100"/>
              <a:gd name="connsiteY29" fmla="*/ 705602 h 756402"/>
              <a:gd name="connsiteX30" fmla="*/ 50800 w 673100"/>
              <a:gd name="connsiteY30" fmla="*/ 701369 h 756402"/>
              <a:gd name="connsiteX31" fmla="*/ 33866 w 673100"/>
              <a:gd name="connsiteY31" fmla="*/ 675969 h 756402"/>
              <a:gd name="connsiteX32" fmla="*/ 21166 w 673100"/>
              <a:gd name="connsiteY32" fmla="*/ 667502 h 756402"/>
              <a:gd name="connsiteX33" fmla="*/ 8466 w 673100"/>
              <a:gd name="connsiteY33" fmla="*/ 642102 h 756402"/>
              <a:gd name="connsiteX34" fmla="*/ 0 w 673100"/>
              <a:gd name="connsiteY34" fmla="*/ 604002 h 756402"/>
              <a:gd name="connsiteX35" fmla="*/ 4233 w 673100"/>
              <a:gd name="connsiteY35" fmla="*/ 532036 h 756402"/>
              <a:gd name="connsiteX36" fmla="*/ 8466 w 673100"/>
              <a:gd name="connsiteY36" fmla="*/ 510869 h 756402"/>
              <a:gd name="connsiteX37" fmla="*/ 16933 w 673100"/>
              <a:gd name="connsiteY37" fmla="*/ 477002 h 756402"/>
              <a:gd name="connsiteX38" fmla="*/ 21166 w 673100"/>
              <a:gd name="connsiteY38" fmla="*/ 464302 h 756402"/>
              <a:gd name="connsiteX39" fmla="*/ 29633 w 673100"/>
              <a:gd name="connsiteY39" fmla="*/ 430436 h 756402"/>
              <a:gd name="connsiteX40" fmla="*/ 33866 w 673100"/>
              <a:gd name="connsiteY40" fmla="*/ 409269 h 756402"/>
              <a:gd name="connsiteX41" fmla="*/ 42333 w 673100"/>
              <a:gd name="connsiteY41" fmla="*/ 392336 h 756402"/>
              <a:gd name="connsiteX42" fmla="*/ 46566 w 673100"/>
              <a:gd name="connsiteY42" fmla="*/ 375402 h 756402"/>
              <a:gd name="connsiteX43" fmla="*/ 55033 w 673100"/>
              <a:gd name="connsiteY43" fmla="*/ 362702 h 756402"/>
              <a:gd name="connsiteX44" fmla="*/ 63500 w 673100"/>
              <a:gd name="connsiteY44" fmla="*/ 345769 h 756402"/>
              <a:gd name="connsiteX45" fmla="*/ 71966 w 673100"/>
              <a:gd name="connsiteY45" fmla="*/ 316136 h 756402"/>
              <a:gd name="connsiteX46" fmla="*/ 80433 w 673100"/>
              <a:gd name="connsiteY46" fmla="*/ 299202 h 756402"/>
              <a:gd name="connsiteX47" fmla="*/ 101600 w 673100"/>
              <a:gd name="connsiteY47" fmla="*/ 248402 h 756402"/>
              <a:gd name="connsiteX48" fmla="*/ 110066 w 673100"/>
              <a:gd name="connsiteY48" fmla="*/ 231469 h 756402"/>
              <a:gd name="connsiteX49" fmla="*/ 122766 w 673100"/>
              <a:gd name="connsiteY49" fmla="*/ 210302 h 756402"/>
              <a:gd name="connsiteX50" fmla="*/ 143933 w 673100"/>
              <a:gd name="connsiteY50" fmla="*/ 176436 h 756402"/>
              <a:gd name="connsiteX51" fmla="*/ 160866 w 673100"/>
              <a:gd name="connsiteY51" fmla="*/ 129869 h 756402"/>
              <a:gd name="connsiteX52" fmla="*/ 169333 w 673100"/>
              <a:gd name="connsiteY52" fmla="*/ 112936 h 756402"/>
              <a:gd name="connsiteX53" fmla="*/ 177800 w 673100"/>
              <a:gd name="connsiteY53" fmla="*/ 79069 h 756402"/>
              <a:gd name="connsiteX54" fmla="*/ 186266 w 673100"/>
              <a:gd name="connsiteY54" fmla="*/ 53669 h 756402"/>
              <a:gd name="connsiteX55" fmla="*/ 156633 w 673100"/>
              <a:gd name="connsiteY55" fmla="*/ 2869 h 7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73100" h="756402">
                <a:moveTo>
                  <a:pt x="156633" y="2869"/>
                </a:moveTo>
                <a:cubicBezTo>
                  <a:pt x="155222" y="-4892"/>
                  <a:pt x="170819" y="5357"/>
                  <a:pt x="177800" y="7102"/>
                </a:cubicBezTo>
                <a:cubicBezTo>
                  <a:pt x="182129" y="8184"/>
                  <a:pt x="186209" y="10110"/>
                  <a:pt x="190500" y="11336"/>
                </a:cubicBezTo>
                <a:cubicBezTo>
                  <a:pt x="196094" y="12934"/>
                  <a:pt x="201789" y="14158"/>
                  <a:pt x="207433" y="15569"/>
                </a:cubicBezTo>
                <a:lnTo>
                  <a:pt x="469900" y="11336"/>
                </a:lnTo>
                <a:cubicBezTo>
                  <a:pt x="475715" y="11160"/>
                  <a:pt x="481153" y="8364"/>
                  <a:pt x="486833" y="7102"/>
                </a:cubicBezTo>
                <a:cubicBezTo>
                  <a:pt x="493857" y="5541"/>
                  <a:pt x="500944" y="4280"/>
                  <a:pt x="508000" y="2869"/>
                </a:cubicBezTo>
                <a:cubicBezTo>
                  <a:pt x="543278" y="4280"/>
                  <a:pt x="580114" y="-3363"/>
                  <a:pt x="613833" y="7102"/>
                </a:cubicBezTo>
                <a:cubicBezTo>
                  <a:pt x="625887" y="10843"/>
                  <a:pt x="626775" y="28995"/>
                  <a:pt x="630766" y="40969"/>
                </a:cubicBezTo>
                <a:lnTo>
                  <a:pt x="639233" y="66369"/>
                </a:lnTo>
                <a:cubicBezTo>
                  <a:pt x="640644" y="70602"/>
                  <a:pt x="642732" y="74667"/>
                  <a:pt x="643466" y="79069"/>
                </a:cubicBezTo>
                <a:cubicBezTo>
                  <a:pt x="650984" y="124168"/>
                  <a:pt x="646481" y="95938"/>
                  <a:pt x="656166" y="163736"/>
                </a:cubicBezTo>
                <a:cubicBezTo>
                  <a:pt x="661030" y="197782"/>
                  <a:pt x="657246" y="183905"/>
                  <a:pt x="664633" y="206069"/>
                </a:cubicBezTo>
                <a:cubicBezTo>
                  <a:pt x="666044" y="220180"/>
                  <a:pt x="667300" y="234307"/>
                  <a:pt x="668866" y="248402"/>
                </a:cubicBezTo>
                <a:cubicBezTo>
                  <a:pt x="670122" y="259709"/>
                  <a:pt x="673100" y="270892"/>
                  <a:pt x="673100" y="282269"/>
                </a:cubicBezTo>
                <a:cubicBezTo>
                  <a:pt x="673100" y="424730"/>
                  <a:pt x="669077" y="429178"/>
                  <a:pt x="664633" y="544736"/>
                </a:cubicBezTo>
                <a:cubicBezTo>
                  <a:pt x="662951" y="588471"/>
                  <a:pt x="662828" y="632269"/>
                  <a:pt x="660400" y="675969"/>
                </a:cubicBezTo>
                <a:cubicBezTo>
                  <a:pt x="660001" y="683153"/>
                  <a:pt x="658059" y="690194"/>
                  <a:pt x="656166" y="697136"/>
                </a:cubicBezTo>
                <a:cubicBezTo>
                  <a:pt x="653818" y="705746"/>
                  <a:pt x="649865" y="713878"/>
                  <a:pt x="647700" y="722536"/>
                </a:cubicBezTo>
                <a:cubicBezTo>
                  <a:pt x="646289" y="728180"/>
                  <a:pt x="645064" y="733875"/>
                  <a:pt x="643466" y="739469"/>
                </a:cubicBezTo>
                <a:cubicBezTo>
                  <a:pt x="642240" y="743760"/>
                  <a:pt x="642388" y="749014"/>
                  <a:pt x="639233" y="752169"/>
                </a:cubicBezTo>
                <a:cubicBezTo>
                  <a:pt x="636078" y="755324"/>
                  <a:pt x="630766" y="754991"/>
                  <a:pt x="626533" y="756402"/>
                </a:cubicBezTo>
                <a:cubicBezTo>
                  <a:pt x="577765" y="753354"/>
                  <a:pt x="560547" y="753122"/>
                  <a:pt x="516466" y="747936"/>
                </a:cubicBezTo>
                <a:cubicBezTo>
                  <a:pt x="506556" y="746770"/>
                  <a:pt x="496723" y="745021"/>
                  <a:pt x="486833" y="743702"/>
                </a:cubicBezTo>
                <a:cubicBezTo>
                  <a:pt x="463850" y="740638"/>
                  <a:pt x="428197" y="736250"/>
                  <a:pt x="406400" y="735236"/>
                </a:cubicBezTo>
                <a:cubicBezTo>
                  <a:pt x="361271" y="733137"/>
                  <a:pt x="316089" y="732413"/>
                  <a:pt x="270933" y="731002"/>
                </a:cubicBezTo>
                <a:cubicBezTo>
                  <a:pt x="217636" y="717679"/>
                  <a:pt x="256734" y="726497"/>
                  <a:pt x="211666" y="718302"/>
                </a:cubicBezTo>
                <a:cubicBezTo>
                  <a:pt x="204587" y="717015"/>
                  <a:pt x="197524" y="715630"/>
                  <a:pt x="190500" y="714069"/>
                </a:cubicBezTo>
                <a:cubicBezTo>
                  <a:pt x="184820" y="712807"/>
                  <a:pt x="179368" y="710266"/>
                  <a:pt x="173566" y="709836"/>
                </a:cubicBezTo>
                <a:cubicBezTo>
                  <a:pt x="141169" y="707436"/>
                  <a:pt x="108655" y="707013"/>
                  <a:pt x="76200" y="705602"/>
                </a:cubicBezTo>
                <a:cubicBezTo>
                  <a:pt x="67733" y="704191"/>
                  <a:pt x="58644" y="704855"/>
                  <a:pt x="50800" y="701369"/>
                </a:cubicBezTo>
                <a:cubicBezTo>
                  <a:pt x="28025" y="691247"/>
                  <a:pt x="45151" y="690075"/>
                  <a:pt x="33866" y="675969"/>
                </a:cubicBezTo>
                <a:cubicBezTo>
                  <a:pt x="30688" y="671996"/>
                  <a:pt x="25399" y="670324"/>
                  <a:pt x="21166" y="667502"/>
                </a:cubicBezTo>
                <a:cubicBezTo>
                  <a:pt x="10526" y="635580"/>
                  <a:pt x="24879" y="674928"/>
                  <a:pt x="8466" y="642102"/>
                </a:cubicBezTo>
                <a:cubicBezTo>
                  <a:pt x="3256" y="631682"/>
                  <a:pt x="1625" y="613755"/>
                  <a:pt x="0" y="604002"/>
                </a:cubicBezTo>
                <a:cubicBezTo>
                  <a:pt x="1411" y="580013"/>
                  <a:pt x="2058" y="555967"/>
                  <a:pt x="4233" y="532036"/>
                </a:cubicBezTo>
                <a:cubicBezTo>
                  <a:pt x="4884" y="524870"/>
                  <a:pt x="6848" y="517880"/>
                  <a:pt x="8466" y="510869"/>
                </a:cubicBezTo>
                <a:cubicBezTo>
                  <a:pt x="11083" y="499531"/>
                  <a:pt x="14111" y="488291"/>
                  <a:pt x="16933" y="477002"/>
                </a:cubicBezTo>
                <a:cubicBezTo>
                  <a:pt x="18015" y="472673"/>
                  <a:pt x="19992" y="468607"/>
                  <a:pt x="21166" y="464302"/>
                </a:cubicBezTo>
                <a:cubicBezTo>
                  <a:pt x="24228" y="453076"/>
                  <a:pt x="27351" y="441846"/>
                  <a:pt x="29633" y="430436"/>
                </a:cubicBezTo>
                <a:cubicBezTo>
                  <a:pt x="31044" y="423380"/>
                  <a:pt x="31591" y="416095"/>
                  <a:pt x="33866" y="409269"/>
                </a:cubicBezTo>
                <a:cubicBezTo>
                  <a:pt x="35862" y="403282"/>
                  <a:pt x="39511" y="397980"/>
                  <a:pt x="42333" y="392336"/>
                </a:cubicBezTo>
                <a:cubicBezTo>
                  <a:pt x="43744" y="386691"/>
                  <a:pt x="44274" y="380750"/>
                  <a:pt x="46566" y="375402"/>
                </a:cubicBezTo>
                <a:cubicBezTo>
                  <a:pt x="48570" y="370725"/>
                  <a:pt x="52509" y="367119"/>
                  <a:pt x="55033" y="362702"/>
                </a:cubicBezTo>
                <a:cubicBezTo>
                  <a:pt x="58164" y="357223"/>
                  <a:pt x="61014" y="351569"/>
                  <a:pt x="63500" y="345769"/>
                </a:cubicBezTo>
                <a:cubicBezTo>
                  <a:pt x="73731" y="321897"/>
                  <a:pt x="61229" y="344768"/>
                  <a:pt x="71966" y="316136"/>
                </a:cubicBezTo>
                <a:cubicBezTo>
                  <a:pt x="74182" y="310227"/>
                  <a:pt x="77611" y="304847"/>
                  <a:pt x="80433" y="299202"/>
                </a:cubicBezTo>
                <a:cubicBezTo>
                  <a:pt x="87727" y="270023"/>
                  <a:pt x="82063" y="287475"/>
                  <a:pt x="101600" y="248402"/>
                </a:cubicBezTo>
                <a:cubicBezTo>
                  <a:pt x="104422" y="242758"/>
                  <a:pt x="106819" y="236880"/>
                  <a:pt x="110066" y="231469"/>
                </a:cubicBezTo>
                <a:cubicBezTo>
                  <a:pt x="114299" y="224413"/>
                  <a:pt x="119086" y="217661"/>
                  <a:pt x="122766" y="210302"/>
                </a:cubicBezTo>
                <a:cubicBezTo>
                  <a:pt x="139310" y="177215"/>
                  <a:pt x="105074" y="225009"/>
                  <a:pt x="143933" y="176436"/>
                </a:cubicBezTo>
                <a:cubicBezTo>
                  <a:pt x="150187" y="157675"/>
                  <a:pt x="153016" y="147531"/>
                  <a:pt x="160866" y="129869"/>
                </a:cubicBezTo>
                <a:cubicBezTo>
                  <a:pt x="163429" y="124102"/>
                  <a:pt x="166511" y="118580"/>
                  <a:pt x="169333" y="112936"/>
                </a:cubicBezTo>
                <a:cubicBezTo>
                  <a:pt x="172155" y="101647"/>
                  <a:pt x="174120" y="90108"/>
                  <a:pt x="177800" y="79069"/>
                </a:cubicBezTo>
                <a:lnTo>
                  <a:pt x="186266" y="53669"/>
                </a:lnTo>
                <a:cubicBezTo>
                  <a:pt x="181852" y="5115"/>
                  <a:pt x="158044" y="10630"/>
                  <a:pt x="156633" y="286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5898654" y="1601131"/>
            <a:ext cx="1524376" cy="546721"/>
          </a:xfrm>
          <a:custGeom>
            <a:avLst/>
            <a:gdLst>
              <a:gd name="connsiteX0" fmla="*/ 43537 w 1237337"/>
              <a:gd name="connsiteY0" fmla="*/ 0 h 461433"/>
              <a:gd name="connsiteX1" fmla="*/ 81637 w 1237337"/>
              <a:gd name="connsiteY1" fmla="*/ 8466 h 461433"/>
              <a:gd name="connsiteX2" fmla="*/ 102804 w 1237337"/>
              <a:gd name="connsiteY2" fmla="*/ 12700 h 461433"/>
              <a:gd name="connsiteX3" fmla="*/ 119737 w 1237337"/>
              <a:gd name="connsiteY3" fmla="*/ 16933 h 461433"/>
              <a:gd name="connsiteX4" fmla="*/ 157837 w 1237337"/>
              <a:gd name="connsiteY4" fmla="*/ 21166 h 461433"/>
              <a:gd name="connsiteX5" fmla="*/ 581170 w 1237337"/>
              <a:gd name="connsiteY5" fmla="*/ 25400 h 461433"/>
              <a:gd name="connsiteX6" fmla="*/ 623504 w 1237337"/>
              <a:gd name="connsiteY6" fmla="*/ 29633 h 461433"/>
              <a:gd name="connsiteX7" fmla="*/ 636204 w 1237337"/>
              <a:gd name="connsiteY7" fmla="*/ 33866 h 461433"/>
              <a:gd name="connsiteX8" fmla="*/ 661604 w 1237337"/>
              <a:gd name="connsiteY8" fmla="*/ 38100 h 461433"/>
              <a:gd name="connsiteX9" fmla="*/ 682770 w 1237337"/>
              <a:gd name="connsiteY9" fmla="*/ 42333 h 461433"/>
              <a:gd name="connsiteX10" fmla="*/ 708170 w 1237337"/>
              <a:gd name="connsiteY10" fmla="*/ 59266 h 461433"/>
              <a:gd name="connsiteX11" fmla="*/ 733570 w 1237337"/>
              <a:gd name="connsiteY11" fmla="*/ 67733 h 461433"/>
              <a:gd name="connsiteX12" fmla="*/ 746270 w 1237337"/>
              <a:gd name="connsiteY12" fmla="*/ 71966 h 461433"/>
              <a:gd name="connsiteX13" fmla="*/ 805537 w 1237337"/>
              <a:gd name="connsiteY13" fmla="*/ 84666 h 461433"/>
              <a:gd name="connsiteX14" fmla="*/ 830937 w 1237337"/>
              <a:gd name="connsiteY14" fmla="*/ 93133 h 461433"/>
              <a:gd name="connsiteX15" fmla="*/ 843637 w 1237337"/>
              <a:gd name="connsiteY15" fmla="*/ 97366 h 461433"/>
              <a:gd name="connsiteX16" fmla="*/ 860570 w 1237337"/>
              <a:gd name="connsiteY16" fmla="*/ 101600 h 461433"/>
              <a:gd name="connsiteX17" fmla="*/ 873270 w 1237337"/>
              <a:gd name="connsiteY17" fmla="*/ 105833 h 461433"/>
              <a:gd name="connsiteX18" fmla="*/ 890204 w 1237337"/>
              <a:gd name="connsiteY18" fmla="*/ 110066 h 461433"/>
              <a:gd name="connsiteX19" fmla="*/ 915604 w 1237337"/>
              <a:gd name="connsiteY19" fmla="*/ 118533 h 461433"/>
              <a:gd name="connsiteX20" fmla="*/ 928304 w 1237337"/>
              <a:gd name="connsiteY20" fmla="*/ 127000 h 461433"/>
              <a:gd name="connsiteX21" fmla="*/ 953704 w 1237337"/>
              <a:gd name="connsiteY21" fmla="*/ 135466 h 461433"/>
              <a:gd name="connsiteX22" fmla="*/ 966404 w 1237337"/>
              <a:gd name="connsiteY22" fmla="*/ 139700 h 461433"/>
              <a:gd name="connsiteX23" fmla="*/ 1000270 w 1237337"/>
              <a:gd name="connsiteY23" fmla="*/ 148166 h 461433"/>
              <a:gd name="connsiteX24" fmla="*/ 1029904 w 1237337"/>
              <a:gd name="connsiteY24" fmla="*/ 156633 h 461433"/>
              <a:gd name="connsiteX25" fmla="*/ 1042604 w 1237337"/>
              <a:gd name="connsiteY25" fmla="*/ 160866 h 461433"/>
              <a:gd name="connsiteX26" fmla="*/ 1106104 w 1237337"/>
              <a:gd name="connsiteY26" fmla="*/ 165100 h 461433"/>
              <a:gd name="connsiteX27" fmla="*/ 1156904 w 1237337"/>
              <a:gd name="connsiteY27" fmla="*/ 169333 h 461433"/>
              <a:gd name="connsiteX28" fmla="*/ 1169604 w 1237337"/>
              <a:gd name="connsiteY28" fmla="*/ 173566 h 461433"/>
              <a:gd name="connsiteX29" fmla="*/ 1186537 w 1237337"/>
              <a:gd name="connsiteY29" fmla="*/ 177800 h 461433"/>
              <a:gd name="connsiteX30" fmla="*/ 1211937 w 1237337"/>
              <a:gd name="connsiteY30" fmla="*/ 186266 h 461433"/>
              <a:gd name="connsiteX31" fmla="*/ 1220404 w 1237337"/>
              <a:gd name="connsiteY31" fmla="*/ 211666 h 461433"/>
              <a:gd name="connsiteX32" fmla="*/ 1224637 w 1237337"/>
              <a:gd name="connsiteY32" fmla="*/ 224366 h 461433"/>
              <a:gd name="connsiteX33" fmla="*/ 1233104 w 1237337"/>
              <a:gd name="connsiteY33" fmla="*/ 237066 h 461433"/>
              <a:gd name="connsiteX34" fmla="*/ 1237337 w 1237337"/>
              <a:gd name="connsiteY34" fmla="*/ 249766 h 461433"/>
              <a:gd name="connsiteX35" fmla="*/ 1228870 w 1237337"/>
              <a:gd name="connsiteY35" fmla="*/ 309033 h 461433"/>
              <a:gd name="connsiteX36" fmla="*/ 1224637 w 1237337"/>
              <a:gd name="connsiteY36" fmla="*/ 334433 h 461433"/>
              <a:gd name="connsiteX37" fmla="*/ 1228870 w 1237337"/>
              <a:gd name="connsiteY37" fmla="*/ 355600 h 461433"/>
              <a:gd name="connsiteX38" fmla="*/ 1233104 w 1237337"/>
              <a:gd name="connsiteY38" fmla="*/ 368300 h 461433"/>
              <a:gd name="connsiteX39" fmla="*/ 1228870 w 1237337"/>
              <a:gd name="connsiteY39" fmla="*/ 427566 h 461433"/>
              <a:gd name="connsiteX40" fmla="*/ 1216170 w 1237337"/>
              <a:gd name="connsiteY40" fmla="*/ 436033 h 461433"/>
              <a:gd name="connsiteX41" fmla="*/ 1207704 w 1237337"/>
              <a:gd name="connsiteY41" fmla="*/ 448733 h 461433"/>
              <a:gd name="connsiteX42" fmla="*/ 1190770 w 1237337"/>
              <a:gd name="connsiteY42" fmla="*/ 452966 h 461433"/>
              <a:gd name="connsiteX43" fmla="*/ 1161137 w 1237337"/>
              <a:gd name="connsiteY43" fmla="*/ 461433 h 461433"/>
              <a:gd name="connsiteX44" fmla="*/ 1089170 w 1237337"/>
              <a:gd name="connsiteY44" fmla="*/ 452966 h 461433"/>
              <a:gd name="connsiteX45" fmla="*/ 1063770 w 1237337"/>
              <a:gd name="connsiteY45" fmla="*/ 444500 h 461433"/>
              <a:gd name="connsiteX46" fmla="*/ 1051070 w 1237337"/>
              <a:gd name="connsiteY46" fmla="*/ 440266 h 461433"/>
              <a:gd name="connsiteX47" fmla="*/ 974870 w 1237337"/>
              <a:gd name="connsiteY47" fmla="*/ 431800 h 461433"/>
              <a:gd name="connsiteX48" fmla="*/ 936770 w 1237337"/>
              <a:gd name="connsiteY48" fmla="*/ 419100 h 461433"/>
              <a:gd name="connsiteX49" fmla="*/ 911370 w 1237337"/>
              <a:gd name="connsiteY49" fmla="*/ 410633 h 461433"/>
              <a:gd name="connsiteX50" fmla="*/ 894437 w 1237337"/>
              <a:gd name="connsiteY50" fmla="*/ 406400 h 461433"/>
              <a:gd name="connsiteX51" fmla="*/ 881737 w 1237337"/>
              <a:gd name="connsiteY51" fmla="*/ 402166 h 461433"/>
              <a:gd name="connsiteX52" fmla="*/ 847870 w 1237337"/>
              <a:gd name="connsiteY52" fmla="*/ 397933 h 461433"/>
              <a:gd name="connsiteX53" fmla="*/ 780137 w 1237337"/>
              <a:gd name="connsiteY53" fmla="*/ 385233 h 461433"/>
              <a:gd name="connsiteX54" fmla="*/ 763204 w 1237337"/>
              <a:gd name="connsiteY54" fmla="*/ 381000 h 461433"/>
              <a:gd name="connsiteX55" fmla="*/ 750504 w 1237337"/>
              <a:gd name="connsiteY55" fmla="*/ 376766 h 461433"/>
              <a:gd name="connsiteX56" fmla="*/ 725104 w 1237337"/>
              <a:gd name="connsiteY56" fmla="*/ 372533 h 461433"/>
              <a:gd name="connsiteX57" fmla="*/ 284837 w 1237337"/>
              <a:gd name="connsiteY57" fmla="*/ 381000 h 461433"/>
              <a:gd name="connsiteX58" fmla="*/ 250970 w 1237337"/>
              <a:gd name="connsiteY58" fmla="*/ 389466 h 461433"/>
              <a:gd name="connsiteX59" fmla="*/ 204404 w 1237337"/>
              <a:gd name="connsiteY59" fmla="*/ 397933 h 461433"/>
              <a:gd name="connsiteX60" fmla="*/ 166304 w 1237337"/>
              <a:gd name="connsiteY60" fmla="*/ 410633 h 461433"/>
              <a:gd name="connsiteX61" fmla="*/ 153604 w 1237337"/>
              <a:gd name="connsiteY61" fmla="*/ 414866 h 461433"/>
              <a:gd name="connsiteX62" fmla="*/ 102804 w 1237337"/>
              <a:gd name="connsiteY62" fmla="*/ 427566 h 461433"/>
              <a:gd name="connsiteX63" fmla="*/ 85870 w 1237337"/>
              <a:gd name="connsiteY63" fmla="*/ 431800 h 461433"/>
              <a:gd name="connsiteX64" fmla="*/ 73170 w 1237337"/>
              <a:gd name="connsiteY64" fmla="*/ 427566 h 461433"/>
              <a:gd name="connsiteX65" fmla="*/ 56237 w 1237337"/>
              <a:gd name="connsiteY65" fmla="*/ 402166 h 461433"/>
              <a:gd name="connsiteX66" fmla="*/ 35070 w 1237337"/>
              <a:gd name="connsiteY66" fmla="*/ 372533 h 461433"/>
              <a:gd name="connsiteX67" fmla="*/ 26604 w 1237337"/>
              <a:gd name="connsiteY67" fmla="*/ 347133 h 461433"/>
              <a:gd name="connsiteX68" fmla="*/ 18137 w 1237337"/>
              <a:gd name="connsiteY68" fmla="*/ 317500 h 461433"/>
              <a:gd name="connsiteX69" fmla="*/ 9670 w 1237337"/>
              <a:gd name="connsiteY69" fmla="*/ 287866 h 461433"/>
              <a:gd name="connsiteX70" fmla="*/ 1204 w 1237337"/>
              <a:gd name="connsiteY70" fmla="*/ 118533 h 461433"/>
              <a:gd name="connsiteX71" fmla="*/ 5437 w 1237337"/>
              <a:gd name="connsiteY71" fmla="*/ 67733 h 461433"/>
              <a:gd name="connsiteX72" fmla="*/ 18137 w 1237337"/>
              <a:gd name="connsiteY72" fmla="*/ 50800 h 461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37337" h="461433">
                <a:moveTo>
                  <a:pt x="43537" y="0"/>
                </a:moveTo>
                <a:cubicBezTo>
                  <a:pt x="107300" y="12751"/>
                  <a:pt x="27894" y="-3477"/>
                  <a:pt x="81637" y="8466"/>
                </a:cubicBezTo>
                <a:cubicBezTo>
                  <a:pt x="88661" y="10027"/>
                  <a:pt x="95780" y="11139"/>
                  <a:pt x="102804" y="12700"/>
                </a:cubicBezTo>
                <a:cubicBezTo>
                  <a:pt x="108483" y="13962"/>
                  <a:pt x="113987" y="16048"/>
                  <a:pt x="119737" y="16933"/>
                </a:cubicBezTo>
                <a:cubicBezTo>
                  <a:pt x="132367" y="18876"/>
                  <a:pt x="145061" y="20932"/>
                  <a:pt x="157837" y="21166"/>
                </a:cubicBezTo>
                <a:lnTo>
                  <a:pt x="581170" y="25400"/>
                </a:lnTo>
                <a:cubicBezTo>
                  <a:pt x="595281" y="26811"/>
                  <a:pt x="609487" y="27477"/>
                  <a:pt x="623504" y="29633"/>
                </a:cubicBezTo>
                <a:cubicBezTo>
                  <a:pt x="627914" y="30311"/>
                  <a:pt x="631848" y="32898"/>
                  <a:pt x="636204" y="33866"/>
                </a:cubicBezTo>
                <a:cubicBezTo>
                  <a:pt x="644583" y="35728"/>
                  <a:pt x="653159" y="36564"/>
                  <a:pt x="661604" y="38100"/>
                </a:cubicBezTo>
                <a:cubicBezTo>
                  <a:pt x="668683" y="39387"/>
                  <a:pt x="675715" y="40922"/>
                  <a:pt x="682770" y="42333"/>
                </a:cubicBezTo>
                <a:cubicBezTo>
                  <a:pt x="691237" y="47977"/>
                  <a:pt x="698517" y="56048"/>
                  <a:pt x="708170" y="59266"/>
                </a:cubicBezTo>
                <a:lnTo>
                  <a:pt x="733570" y="67733"/>
                </a:lnTo>
                <a:cubicBezTo>
                  <a:pt x="737803" y="69144"/>
                  <a:pt x="741941" y="70884"/>
                  <a:pt x="746270" y="71966"/>
                </a:cubicBezTo>
                <a:cubicBezTo>
                  <a:pt x="788464" y="82515"/>
                  <a:pt x="768659" y="78520"/>
                  <a:pt x="805537" y="84666"/>
                </a:cubicBezTo>
                <a:lnTo>
                  <a:pt x="830937" y="93133"/>
                </a:lnTo>
                <a:cubicBezTo>
                  <a:pt x="835170" y="94544"/>
                  <a:pt x="839308" y="96284"/>
                  <a:pt x="843637" y="97366"/>
                </a:cubicBezTo>
                <a:cubicBezTo>
                  <a:pt x="849281" y="98777"/>
                  <a:pt x="854976" y="100002"/>
                  <a:pt x="860570" y="101600"/>
                </a:cubicBezTo>
                <a:cubicBezTo>
                  <a:pt x="864861" y="102826"/>
                  <a:pt x="868979" y="104607"/>
                  <a:pt x="873270" y="105833"/>
                </a:cubicBezTo>
                <a:cubicBezTo>
                  <a:pt x="878865" y="107431"/>
                  <a:pt x="884631" y="108394"/>
                  <a:pt x="890204" y="110066"/>
                </a:cubicBezTo>
                <a:cubicBezTo>
                  <a:pt x="898752" y="112630"/>
                  <a:pt x="915604" y="118533"/>
                  <a:pt x="915604" y="118533"/>
                </a:cubicBezTo>
                <a:cubicBezTo>
                  <a:pt x="919837" y="121355"/>
                  <a:pt x="923655" y="124934"/>
                  <a:pt x="928304" y="127000"/>
                </a:cubicBezTo>
                <a:cubicBezTo>
                  <a:pt x="936459" y="130625"/>
                  <a:pt x="945237" y="132644"/>
                  <a:pt x="953704" y="135466"/>
                </a:cubicBezTo>
                <a:cubicBezTo>
                  <a:pt x="957937" y="136877"/>
                  <a:pt x="962075" y="138618"/>
                  <a:pt x="966404" y="139700"/>
                </a:cubicBezTo>
                <a:cubicBezTo>
                  <a:pt x="977693" y="142522"/>
                  <a:pt x="989231" y="144486"/>
                  <a:pt x="1000270" y="148166"/>
                </a:cubicBezTo>
                <a:cubicBezTo>
                  <a:pt x="1030700" y="158311"/>
                  <a:pt x="992720" y="146010"/>
                  <a:pt x="1029904" y="156633"/>
                </a:cubicBezTo>
                <a:cubicBezTo>
                  <a:pt x="1034195" y="157859"/>
                  <a:pt x="1038169" y="160373"/>
                  <a:pt x="1042604" y="160866"/>
                </a:cubicBezTo>
                <a:cubicBezTo>
                  <a:pt x="1063688" y="163209"/>
                  <a:pt x="1084948" y="163533"/>
                  <a:pt x="1106104" y="165100"/>
                </a:cubicBezTo>
                <a:lnTo>
                  <a:pt x="1156904" y="169333"/>
                </a:lnTo>
                <a:cubicBezTo>
                  <a:pt x="1161137" y="170744"/>
                  <a:pt x="1165313" y="172340"/>
                  <a:pt x="1169604" y="173566"/>
                </a:cubicBezTo>
                <a:cubicBezTo>
                  <a:pt x="1175198" y="175164"/>
                  <a:pt x="1180964" y="176128"/>
                  <a:pt x="1186537" y="177800"/>
                </a:cubicBezTo>
                <a:cubicBezTo>
                  <a:pt x="1195085" y="180364"/>
                  <a:pt x="1211937" y="186266"/>
                  <a:pt x="1211937" y="186266"/>
                </a:cubicBezTo>
                <a:lnTo>
                  <a:pt x="1220404" y="211666"/>
                </a:lnTo>
                <a:cubicBezTo>
                  <a:pt x="1221815" y="215899"/>
                  <a:pt x="1222162" y="220653"/>
                  <a:pt x="1224637" y="224366"/>
                </a:cubicBezTo>
                <a:lnTo>
                  <a:pt x="1233104" y="237066"/>
                </a:lnTo>
                <a:cubicBezTo>
                  <a:pt x="1234515" y="241299"/>
                  <a:pt x="1237337" y="245304"/>
                  <a:pt x="1237337" y="249766"/>
                </a:cubicBezTo>
                <a:cubicBezTo>
                  <a:pt x="1237337" y="273358"/>
                  <a:pt x="1232779" y="287532"/>
                  <a:pt x="1228870" y="309033"/>
                </a:cubicBezTo>
                <a:cubicBezTo>
                  <a:pt x="1227335" y="317478"/>
                  <a:pt x="1226048" y="325966"/>
                  <a:pt x="1224637" y="334433"/>
                </a:cubicBezTo>
                <a:cubicBezTo>
                  <a:pt x="1226048" y="341489"/>
                  <a:pt x="1227125" y="348619"/>
                  <a:pt x="1228870" y="355600"/>
                </a:cubicBezTo>
                <a:cubicBezTo>
                  <a:pt x="1229952" y="359929"/>
                  <a:pt x="1233104" y="363838"/>
                  <a:pt x="1233104" y="368300"/>
                </a:cubicBezTo>
                <a:cubicBezTo>
                  <a:pt x="1233104" y="388106"/>
                  <a:pt x="1233674" y="408352"/>
                  <a:pt x="1228870" y="427566"/>
                </a:cubicBezTo>
                <a:cubicBezTo>
                  <a:pt x="1227636" y="432502"/>
                  <a:pt x="1220403" y="433211"/>
                  <a:pt x="1216170" y="436033"/>
                </a:cubicBezTo>
                <a:cubicBezTo>
                  <a:pt x="1213348" y="440266"/>
                  <a:pt x="1211937" y="445911"/>
                  <a:pt x="1207704" y="448733"/>
                </a:cubicBezTo>
                <a:cubicBezTo>
                  <a:pt x="1202863" y="451960"/>
                  <a:pt x="1196364" y="451368"/>
                  <a:pt x="1190770" y="452966"/>
                </a:cubicBezTo>
                <a:cubicBezTo>
                  <a:pt x="1148247" y="465116"/>
                  <a:pt x="1214086" y="448197"/>
                  <a:pt x="1161137" y="461433"/>
                </a:cubicBezTo>
                <a:cubicBezTo>
                  <a:pt x="1137455" y="459460"/>
                  <a:pt x="1112479" y="459323"/>
                  <a:pt x="1089170" y="452966"/>
                </a:cubicBezTo>
                <a:cubicBezTo>
                  <a:pt x="1080560" y="450618"/>
                  <a:pt x="1072237" y="447322"/>
                  <a:pt x="1063770" y="444500"/>
                </a:cubicBezTo>
                <a:cubicBezTo>
                  <a:pt x="1059537" y="443089"/>
                  <a:pt x="1055488" y="440897"/>
                  <a:pt x="1051070" y="440266"/>
                </a:cubicBezTo>
                <a:cubicBezTo>
                  <a:pt x="1006007" y="433829"/>
                  <a:pt x="1031374" y="436936"/>
                  <a:pt x="974870" y="431800"/>
                </a:cubicBezTo>
                <a:lnTo>
                  <a:pt x="936770" y="419100"/>
                </a:lnTo>
                <a:lnTo>
                  <a:pt x="911370" y="410633"/>
                </a:lnTo>
                <a:cubicBezTo>
                  <a:pt x="905726" y="409222"/>
                  <a:pt x="900031" y="407998"/>
                  <a:pt x="894437" y="406400"/>
                </a:cubicBezTo>
                <a:cubicBezTo>
                  <a:pt x="890146" y="405174"/>
                  <a:pt x="886127" y="402964"/>
                  <a:pt x="881737" y="402166"/>
                </a:cubicBezTo>
                <a:cubicBezTo>
                  <a:pt x="870544" y="400131"/>
                  <a:pt x="859159" y="399344"/>
                  <a:pt x="847870" y="397933"/>
                </a:cubicBezTo>
                <a:cubicBezTo>
                  <a:pt x="802967" y="386707"/>
                  <a:pt x="825550" y="390909"/>
                  <a:pt x="780137" y="385233"/>
                </a:cubicBezTo>
                <a:cubicBezTo>
                  <a:pt x="774493" y="383822"/>
                  <a:pt x="768798" y="382598"/>
                  <a:pt x="763204" y="381000"/>
                </a:cubicBezTo>
                <a:cubicBezTo>
                  <a:pt x="758913" y="379774"/>
                  <a:pt x="754860" y="377734"/>
                  <a:pt x="750504" y="376766"/>
                </a:cubicBezTo>
                <a:cubicBezTo>
                  <a:pt x="742125" y="374904"/>
                  <a:pt x="733571" y="373944"/>
                  <a:pt x="725104" y="372533"/>
                </a:cubicBezTo>
                <a:cubicBezTo>
                  <a:pt x="649210" y="373315"/>
                  <a:pt x="424852" y="357663"/>
                  <a:pt x="284837" y="381000"/>
                </a:cubicBezTo>
                <a:cubicBezTo>
                  <a:pt x="211659" y="393197"/>
                  <a:pt x="300038" y="378562"/>
                  <a:pt x="250970" y="389466"/>
                </a:cubicBezTo>
                <a:cubicBezTo>
                  <a:pt x="233568" y="393333"/>
                  <a:pt x="221334" y="393316"/>
                  <a:pt x="204404" y="397933"/>
                </a:cubicBezTo>
                <a:cubicBezTo>
                  <a:pt x="191489" y="401455"/>
                  <a:pt x="179004" y="406400"/>
                  <a:pt x="166304" y="410633"/>
                </a:cubicBezTo>
                <a:cubicBezTo>
                  <a:pt x="162071" y="412044"/>
                  <a:pt x="157933" y="413784"/>
                  <a:pt x="153604" y="414866"/>
                </a:cubicBezTo>
                <a:lnTo>
                  <a:pt x="102804" y="427566"/>
                </a:lnTo>
                <a:lnTo>
                  <a:pt x="85870" y="431800"/>
                </a:lnTo>
                <a:cubicBezTo>
                  <a:pt x="81637" y="430389"/>
                  <a:pt x="76325" y="430721"/>
                  <a:pt x="73170" y="427566"/>
                </a:cubicBezTo>
                <a:cubicBezTo>
                  <a:pt x="65975" y="420371"/>
                  <a:pt x="56237" y="402166"/>
                  <a:pt x="56237" y="402166"/>
                </a:cubicBezTo>
                <a:cubicBezTo>
                  <a:pt x="43865" y="365049"/>
                  <a:pt x="65203" y="422754"/>
                  <a:pt x="35070" y="372533"/>
                </a:cubicBezTo>
                <a:cubicBezTo>
                  <a:pt x="30478" y="364880"/>
                  <a:pt x="29426" y="355600"/>
                  <a:pt x="26604" y="347133"/>
                </a:cubicBezTo>
                <a:cubicBezTo>
                  <a:pt x="16449" y="316669"/>
                  <a:pt x="28772" y="354727"/>
                  <a:pt x="18137" y="317500"/>
                </a:cubicBezTo>
                <a:cubicBezTo>
                  <a:pt x="5983" y="274957"/>
                  <a:pt x="22916" y="340844"/>
                  <a:pt x="9670" y="287866"/>
                </a:cubicBezTo>
                <a:cubicBezTo>
                  <a:pt x="6848" y="231422"/>
                  <a:pt x="-3489" y="174853"/>
                  <a:pt x="1204" y="118533"/>
                </a:cubicBezTo>
                <a:cubicBezTo>
                  <a:pt x="2615" y="101600"/>
                  <a:pt x="769" y="84071"/>
                  <a:pt x="5437" y="67733"/>
                </a:cubicBezTo>
                <a:cubicBezTo>
                  <a:pt x="20485" y="15064"/>
                  <a:pt x="18137" y="88002"/>
                  <a:pt x="18137" y="50800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orme libre 24"/>
          <p:cNvSpPr/>
          <p:nvPr/>
        </p:nvSpPr>
        <p:spPr>
          <a:xfrm>
            <a:off x="4444779" y="4572000"/>
            <a:ext cx="866692" cy="437322"/>
          </a:xfrm>
          <a:custGeom>
            <a:avLst/>
            <a:gdLst>
              <a:gd name="connsiteX0" fmla="*/ 0 w 866692"/>
              <a:gd name="connsiteY0" fmla="*/ 47708 h 437322"/>
              <a:gd name="connsiteX1" fmla="*/ 71562 w 866692"/>
              <a:gd name="connsiteY1" fmla="*/ 31805 h 437322"/>
              <a:gd name="connsiteX2" fmla="*/ 95416 w 866692"/>
              <a:gd name="connsiteY2" fmla="*/ 23854 h 437322"/>
              <a:gd name="connsiteX3" fmla="*/ 135172 w 866692"/>
              <a:gd name="connsiteY3" fmla="*/ 15903 h 437322"/>
              <a:gd name="connsiteX4" fmla="*/ 206734 w 866692"/>
              <a:gd name="connsiteY4" fmla="*/ 0 h 437322"/>
              <a:gd name="connsiteX5" fmla="*/ 381663 w 866692"/>
              <a:gd name="connsiteY5" fmla="*/ 7951 h 437322"/>
              <a:gd name="connsiteX6" fmla="*/ 492981 w 866692"/>
              <a:gd name="connsiteY6" fmla="*/ 31805 h 437322"/>
              <a:gd name="connsiteX7" fmla="*/ 548640 w 866692"/>
              <a:gd name="connsiteY7" fmla="*/ 47708 h 437322"/>
              <a:gd name="connsiteX8" fmla="*/ 580445 w 866692"/>
              <a:gd name="connsiteY8" fmla="*/ 55659 h 437322"/>
              <a:gd name="connsiteX9" fmla="*/ 628153 w 866692"/>
              <a:gd name="connsiteY9" fmla="*/ 71562 h 437322"/>
              <a:gd name="connsiteX10" fmla="*/ 683812 w 866692"/>
              <a:gd name="connsiteY10" fmla="*/ 87464 h 437322"/>
              <a:gd name="connsiteX11" fmla="*/ 707666 w 866692"/>
              <a:gd name="connsiteY11" fmla="*/ 103367 h 437322"/>
              <a:gd name="connsiteX12" fmla="*/ 739471 w 866692"/>
              <a:gd name="connsiteY12" fmla="*/ 119270 h 437322"/>
              <a:gd name="connsiteX13" fmla="*/ 787179 w 866692"/>
              <a:gd name="connsiteY13" fmla="*/ 166977 h 437322"/>
              <a:gd name="connsiteX14" fmla="*/ 834887 w 866692"/>
              <a:gd name="connsiteY14" fmla="*/ 206734 h 437322"/>
              <a:gd name="connsiteX15" fmla="*/ 842838 w 866692"/>
              <a:gd name="connsiteY15" fmla="*/ 230588 h 437322"/>
              <a:gd name="connsiteX16" fmla="*/ 866692 w 866692"/>
              <a:gd name="connsiteY16" fmla="*/ 278296 h 437322"/>
              <a:gd name="connsiteX17" fmla="*/ 858741 w 866692"/>
              <a:gd name="connsiteY17" fmla="*/ 349857 h 437322"/>
              <a:gd name="connsiteX18" fmla="*/ 834887 w 866692"/>
              <a:gd name="connsiteY18" fmla="*/ 373711 h 437322"/>
              <a:gd name="connsiteX19" fmla="*/ 803082 w 866692"/>
              <a:gd name="connsiteY19" fmla="*/ 389614 h 437322"/>
              <a:gd name="connsiteX20" fmla="*/ 659958 w 866692"/>
              <a:gd name="connsiteY20" fmla="*/ 405517 h 437322"/>
              <a:gd name="connsiteX21" fmla="*/ 612251 w 866692"/>
              <a:gd name="connsiteY21" fmla="*/ 413468 h 437322"/>
              <a:gd name="connsiteX22" fmla="*/ 572494 w 866692"/>
              <a:gd name="connsiteY22" fmla="*/ 421419 h 437322"/>
              <a:gd name="connsiteX23" fmla="*/ 421419 w 866692"/>
              <a:gd name="connsiteY23" fmla="*/ 437322 h 437322"/>
              <a:gd name="connsiteX24" fmla="*/ 214685 w 866692"/>
              <a:gd name="connsiteY24" fmla="*/ 429370 h 437322"/>
              <a:gd name="connsiteX25" fmla="*/ 190831 w 866692"/>
              <a:gd name="connsiteY25" fmla="*/ 421419 h 437322"/>
              <a:gd name="connsiteX26" fmla="*/ 159026 w 866692"/>
              <a:gd name="connsiteY26" fmla="*/ 397565 h 437322"/>
              <a:gd name="connsiteX27" fmla="*/ 111318 w 866692"/>
              <a:gd name="connsiteY27" fmla="*/ 326003 h 437322"/>
              <a:gd name="connsiteX28" fmla="*/ 95416 w 866692"/>
              <a:gd name="connsiteY28" fmla="*/ 302150 h 437322"/>
              <a:gd name="connsiteX29" fmla="*/ 71562 w 866692"/>
              <a:gd name="connsiteY29" fmla="*/ 254442 h 437322"/>
              <a:gd name="connsiteX30" fmla="*/ 47708 w 866692"/>
              <a:gd name="connsiteY30" fmla="*/ 174929 h 437322"/>
              <a:gd name="connsiteX31" fmla="*/ 39757 w 866692"/>
              <a:gd name="connsiteY31" fmla="*/ 151075 h 437322"/>
              <a:gd name="connsiteX32" fmla="*/ 31805 w 866692"/>
              <a:gd name="connsiteY32" fmla="*/ 127221 h 437322"/>
              <a:gd name="connsiteX33" fmla="*/ 0 w 866692"/>
              <a:gd name="connsiteY33" fmla="*/ 47708 h 4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66692" h="437322">
                <a:moveTo>
                  <a:pt x="0" y="47708"/>
                </a:moveTo>
                <a:cubicBezTo>
                  <a:pt x="27343" y="42240"/>
                  <a:pt x="45349" y="39295"/>
                  <a:pt x="71562" y="31805"/>
                </a:cubicBezTo>
                <a:cubicBezTo>
                  <a:pt x="79621" y="29502"/>
                  <a:pt x="87285" y="25887"/>
                  <a:pt x="95416" y="23854"/>
                </a:cubicBezTo>
                <a:cubicBezTo>
                  <a:pt x="108527" y="20576"/>
                  <a:pt x="121979" y="18835"/>
                  <a:pt x="135172" y="15903"/>
                </a:cubicBezTo>
                <a:cubicBezTo>
                  <a:pt x="236233" y="-6555"/>
                  <a:pt x="86832" y="23980"/>
                  <a:pt x="206734" y="0"/>
                </a:cubicBezTo>
                <a:cubicBezTo>
                  <a:pt x="265044" y="2650"/>
                  <a:pt x="323441" y="3792"/>
                  <a:pt x="381663" y="7951"/>
                </a:cubicBezTo>
                <a:cubicBezTo>
                  <a:pt x="413979" y="10259"/>
                  <a:pt x="463822" y="24515"/>
                  <a:pt x="492981" y="31805"/>
                </a:cubicBezTo>
                <a:cubicBezTo>
                  <a:pt x="592403" y="56661"/>
                  <a:pt x="468795" y="24896"/>
                  <a:pt x="548640" y="47708"/>
                </a:cubicBezTo>
                <a:cubicBezTo>
                  <a:pt x="559147" y="50710"/>
                  <a:pt x="569978" y="52519"/>
                  <a:pt x="580445" y="55659"/>
                </a:cubicBezTo>
                <a:cubicBezTo>
                  <a:pt x="596501" y="60476"/>
                  <a:pt x="611891" y="67497"/>
                  <a:pt x="628153" y="71562"/>
                </a:cubicBezTo>
                <a:cubicBezTo>
                  <a:pt x="668089" y="81546"/>
                  <a:pt x="649591" y="76057"/>
                  <a:pt x="683812" y="87464"/>
                </a:cubicBezTo>
                <a:cubicBezTo>
                  <a:pt x="691763" y="92765"/>
                  <a:pt x="699369" y="98626"/>
                  <a:pt x="707666" y="103367"/>
                </a:cubicBezTo>
                <a:cubicBezTo>
                  <a:pt x="717957" y="109248"/>
                  <a:pt x="730215" y="111865"/>
                  <a:pt x="739471" y="119270"/>
                </a:cubicBezTo>
                <a:cubicBezTo>
                  <a:pt x="757032" y="133319"/>
                  <a:pt x="768467" y="154502"/>
                  <a:pt x="787179" y="166977"/>
                </a:cubicBezTo>
                <a:cubicBezTo>
                  <a:pt x="820389" y="189118"/>
                  <a:pt x="804276" y="176123"/>
                  <a:pt x="834887" y="206734"/>
                </a:cubicBezTo>
                <a:cubicBezTo>
                  <a:pt x="837537" y="214685"/>
                  <a:pt x="839090" y="223091"/>
                  <a:pt x="842838" y="230588"/>
                </a:cubicBezTo>
                <a:cubicBezTo>
                  <a:pt x="873666" y="292243"/>
                  <a:pt x="846707" y="218339"/>
                  <a:pt x="866692" y="278296"/>
                </a:cubicBezTo>
                <a:cubicBezTo>
                  <a:pt x="864042" y="302150"/>
                  <a:pt x="866331" y="327088"/>
                  <a:pt x="858741" y="349857"/>
                </a:cubicBezTo>
                <a:cubicBezTo>
                  <a:pt x="855185" y="360525"/>
                  <a:pt x="844037" y="367175"/>
                  <a:pt x="834887" y="373711"/>
                </a:cubicBezTo>
                <a:cubicBezTo>
                  <a:pt x="825242" y="380601"/>
                  <a:pt x="813977" y="384945"/>
                  <a:pt x="803082" y="389614"/>
                </a:cubicBezTo>
                <a:cubicBezTo>
                  <a:pt x="757655" y="409083"/>
                  <a:pt x="710444" y="402151"/>
                  <a:pt x="659958" y="405517"/>
                </a:cubicBezTo>
                <a:lnTo>
                  <a:pt x="612251" y="413468"/>
                </a:lnTo>
                <a:cubicBezTo>
                  <a:pt x="598954" y="415886"/>
                  <a:pt x="585904" y="419743"/>
                  <a:pt x="572494" y="421419"/>
                </a:cubicBezTo>
                <a:cubicBezTo>
                  <a:pt x="522248" y="427700"/>
                  <a:pt x="421419" y="437322"/>
                  <a:pt x="421419" y="437322"/>
                </a:cubicBezTo>
                <a:cubicBezTo>
                  <a:pt x="352508" y="434671"/>
                  <a:pt x="283484" y="434115"/>
                  <a:pt x="214685" y="429370"/>
                </a:cubicBezTo>
                <a:cubicBezTo>
                  <a:pt x="206323" y="428793"/>
                  <a:pt x="198108" y="425577"/>
                  <a:pt x="190831" y="421419"/>
                </a:cubicBezTo>
                <a:cubicBezTo>
                  <a:pt x="179325" y="414844"/>
                  <a:pt x="169628" y="405516"/>
                  <a:pt x="159026" y="397565"/>
                </a:cubicBezTo>
                <a:lnTo>
                  <a:pt x="111318" y="326003"/>
                </a:lnTo>
                <a:cubicBezTo>
                  <a:pt x="106017" y="318052"/>
                  <a:pt x="98438" y="311215"/>
                  <a:pt x="95416" y="302150"/>
                </a:cubicBezTo>
                <a:cubicBezTo>
                  <a:pt x="84442" y="269230"/>
                  <a:pt x="92113" y="285270"/>
                  <a:pt x="71562" y="254442"/>
                </a:cubicBezTo>
                <a:cubicBezTo>
                  <a:pt x="59545" y="206371"/>
                  <a:pt x="67068" y="233009"/>
                  <a:pt x="47708" y="174929"/>
                </a:cubicBezTo>
                <a:lnTo>
                  <a:pt x="39757" y="151075"/>
                </a:lnTo>
                <a:cubicBezTo>
                  <a:pt x="37106" y="143124"/>
                  <a:pt x="31805" y="135603"/>
                  <a:pt x="31805" y="127221"/>
                </a:cubicBezTo>
                <a:lnTo>
                  <a:pt x="0" y="4770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978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surprise 3/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6DF22-3A4C-4C5B-91B8-0518BA826A16}" type="slidenum">
              <a:rPr lang="en-GB" noProof="0" smtClean="0"/>
              <a:pPr/>
              <a:t>4</a:t>
            </a:fld>
            <a:endParaRPr lang="en-GB" noProof="0" dirty="0"/>
          </a:p>
        </p:txBody>
      </p:sp>
      <p:sp>
        <p:nvSpPr>
          <p:cNvPr id="15" name="Forme libre 14"/>
          <p:cNvSpPr/>
          <p:nvPr/>
        </p:nvSpPr>
        <p:spPr>
          <a:xfrm>
            <a:off x="5988050" y="1676400"/>
            <a:ext cx="679450" cy="514299"/>
          </a:xfrm>
          <a:custGeom>
            <a:avLst/>
            <a:gdLst>
              <a:gd name="connsiteX0" fmla="*/ 6350 w 679450"/>
              <a:gd name="connsiteY0" fmla="*/ 184150 h 514299"/>
              <a:gd name="connsiteX1" fmla="*/ 25400 w 679450"/>
              <a:gd name="connsiteY1" fmla="*/ 273050 h 514299"/>
              <a:gd name="connsiteX2" fmla="*/ 12700 w 679450"/>
              <a:gd name="connsiteY2" fmla="*/ 311150 h 514299"/>
              <a:gd name="connsiteX3" fmla="*/ 6350 w 679450"/>
              <a:gd name="connsiteY3" fmla="*/ 330200 h 514299"/>
              <a:gd name="connsiteX4" fmla="*/ 0 w 679450"/>
              <a:gd name="connsiteY4" fmla="*/ 349250 h 514299"/>
              <a:gd name="connsiteX5" fmla="*/ 6350 w 679450"/>
              <a:gd name="connsiteY5" fmla="*/ 425450 h 514299"/>
              <a:gd name="connsiteX6" fmla="*/ 63500 w 679450"/>
              <a:gd name="connsiteY6" fmla="*/ 457200 h 514299"/>
              <a:gd name="connsiteX7" fmla="*/ 88900 w 679450"/>
              <a:gd name="connsiteY7" fmla="*/ 463550 h 514299"/>
              <a:gd name="connsiteX8" fmla="*/ 120650 w 679450"/>
              <a:gd name="connsiteY8" fmla="*/ 469900 h 514299"/>
              <a:gd name="connsiteX9" fmla="*/ 139700 w 679450"/>
              <a:gd name="connsiteY9" fmla="*/ 476250 h 514299"/>
              <a:gd name="connsiteX10" fmla="*/ 190500 w 679450"/>
              <a:gd name="connsiteY10" fmla="*/ 482600 h 514299"/>
              <a:gd name="connsiteX11" fmla="*/ 222250 w 679450"/>
              <a:gd name="connsiteY11" fmla="*/ 488950 h 514299"/>
              <a:gd name="connsiteX12" fmla="*/ 241300 w 679450"/>
              <a:gd name="connsiteY12" fmla="*/ 495300 h 514299"/>
              <a:gd name="connsiteX13" fmla="*/ 330200 w 679450"/>
              <a:gd name="connsiteY13" fmla="*/ 501650 h 514299"/>
              <a:gd name="connsiteX14" fmla="*/ 361950 w 679450"/>
              <a:gd name="connsiteY14" fmla="*/ 508000 h 514299"/>
              <a:gd name="connsiteX15" fmla="*/ 641350 w 679450"/>
              <a:gd name="connsiteY15" fmla="*/ 495300 h 514299"/>
              <a:gd name="connsiteX16" fmla="*/ 654050 w 679450"/>
              <a:gd name="connsiteY16" fmla="*/ 476250 h 514299"/>
              <a:gd name="connsiteX17" fmla="*/ 673100 w 679450"/>
              <a:gd name="connsiteY17" fmla="*/ 463550 h 514299"/>
              <a:gd name="connsiteX18" fmla="*/ 679450 w 679450"/>
              <a:gd name="connsiteY18" fmla="*/ 444500 h 514299"/>
              <a:gd name="connsiteX19" fmla="*/ 673100 w 679450"/>
              <a:gd name="connsiteY19" fmla="*/ 361950 h 514299"/>
              <a:gd name="connsiteX20" fmla="*/ 660400 w 679450"/>
              <a:gd name="connsiteY20" fmla="*/ 342900 h 514299"/>
              <a:gd name="connsiteX21" fmla="*/ 647700 w 679450"/>
              <a:gd name="connsiteY21" fmla="*/ 304800 h 514299"/>
              <a:gd name="connsiteX22" fmla="*/ 635000 w 679450"/>
              <a:gd name="connsiteY22" fmla="*/ 0 h 51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9450" h="514299">
                <a:moveTo>
                  <a:pt x="6350" y="184150"/>
                </a:moveTo>
                <a:cubicBezTo>
                  <a:pt x="40173" y="226428"/>
                  <a:pt x="38269" y="208707"/>
                  <a:pt x="25400" y="273050"/>
                </a:cubicBezTo>
                <a:cubicBezTo>
                  <a:pt x="22775" y="286177"/>
                  <a:pt x="16933" y="298450"/>
                  <a:pt x="12700" y="311150"/>
                </a:cubicBezTo>
                <a:lnTo>
                  <a:pt x="6350" y="330200"/>
                </a:lnTo>
                <a:lnTo>
                  <a:pt x="0" y="349250"/>
                </a:lnTo>
                <a:cubicBezTo>
                  <a:pt x="2117" y="374650"/>
                  <a:pt x="-3866" y="402099"/>
                  <a:pt x="6350" y="425450"/>
                </a:cubicBezTo>
                <a:cubicBezTo>
                  <a:pt x="12847" y="440301"/>
                  <a:pt x="46271" y="452277"/>
                  <a:pt x="63500" y="457200"/>
                </a:cubicBezTo>
                <a:cubicBezTo>
                  <a:pt x="71891" y="459598"/>
                  <a:pt x="80381" y="461657"/>
                  <a:pt x="88900" y="463550"/>
                </a:cubicBezTo>
                <a:cubicBezTo>
                  <a:pt x="99436" y="465891"/>
                  <a:pt x="110179" y="467282"/>
                  <a:pt x="120650" y="469900"/>
                </a:cubicBezTo>
                <a:cubicBezTo>
                  <a:pt x="127144" y="471523"/>
                  <a:pt x="133114" y="475053"/>
                  <a:pt x="139700" y="476250"/>
                </a:cubicBezTo>
                <a:cubicBezTo>
                  <a:pt x="156490" y="479303"/>
                  <a:pt x="173633" y="480005"/>
                  <a:pt x="190500" y="482600"/>
                </a:cubicBezTo>
                <a:cubicBezTo>
                  <a:pt x="201167" y="484241"/>
                  <a:pt x="211779" y="486332"/>
                  <a:pt x="222250" y="488950"/>
                </a:cubicBezTo>
                <a:cubicBezTo>
                  <a:pt x="228744" y="490573"/>
                  <a:pt x="234652" y="494518"/>
                  <a:pt x="241300" y="495300"/>
                </a:cubicBezTo>
                <a:cubicBezTo>
                  <a:pt x="270805" y="498771"/>
                  <a:pt x="300567" y="499533"/>
                  <a:pt x="330200" y="501650"/>
                </a:cubicBezTo>
                <a:cubicBezTo>
                  <a:pt x="340783" y="503767"/>
                  <a:pt x="351157" y="508000"/>
                  <a:pt x="361950" y="508000"/>
                </a:cubicBezTo>
                <a:cubicBezTo>
                  <a:pt x="609452" y="508000"/>
                  <a:pt x="541452" y="528599"/>
                  <a:pt x="641350" y="495300"/>
                </a:cubicBezTo>
                <a:cubicBezTo>
                  <a:pt x="645583" y="488950"/>
                  <a:pt x="648654" y="481646"/>
                  <a:pt x="654050" y="476250"/>
                </a:cubicBezTo>
                <a:cubicBezTo>
                  <a:pt x="659446" y="470854"/>
                  <a:pt x="668332" y="469509"/>
                  <a:pt x="673100" y="463550"/>
                </a:cubicBezTo>
                <a:cubicBezTo>
                  <a:pt x="677281" y="458323"/>
                  <a:pt x="677333" y="450850"/>
                  <a:pt x="679450" y="444500"/>
                </a:cubicBezTo>
                <a:cubicBezTo>
                  <a:pt x="677333" y="416983"/>
                  <a:pt x="678186" y="389075"/>
                  <a:pt x="673100" y="361950"/>
                </a:cubicBezTo>
                <a:cubicBezTo>
                  <a:pt x="671694" y="354449"/>
                  <a:pt x="663500" y="349874"/>
                  <a:pt x="660400" y="342900"/>
                </a:cubicBezTo>
                <a:cubicBezTo>
                  <a:pt x="654963" y="330667"/>
                  <a:pt x="647700" y="304800"/>
                  <a:pt x="647700" y="304800"/>
                </a:cubicBezTo>
                <a:cubicBezTo>
                  <a:pt x="641247" y="7968"/>
                  <a:pt x="684904" y="99808"/>
                  <a:pt x="635000" y="0"/>
                </a:cubicBezTo>
              </a:path>
            </a:pathLst>
          </a:custGeom>
          <a:solidFill>
            <a:schemeClr val="bg2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3" t="34287" r="42736" b="30107"/>
          <a:stretch/>
        </p:blipFill>
        <p:spPr>
          <a:xfrm rot="5400000">
            <a:off x="3870723" y="664971"/>
            <a:ext cx="6071325" cy="4924807"/>
          </a:xfrm>
          <a:prstGeom prst="rect">
            <a:avLst/>
          </a:prstGeom>
        </p:spPr>
      </p:pic>
      <p:sp>
        <p:nvSpPr>
          <p:cNvPr id="4" name="Forme libre 3"/>
          <p:cNvSpPr/>
          <p:nvPr/>
        </p:nvSpPr>
        <p:spPr>
          <a:xfrm>
            <a:off x="6134100" y="4381500"/>
            <a:ext cx="882650" cy="520700"/>
          </a:xfrm>
          <a:custGeom>
            <a:avLst/>
            <a:gdLst>
              <a:gd name="connsiteX0" fmla="*/ 38100 w 882650"/>
              <a:gd name="connsiteY0" fmla="*/ 38100 h 520700"/>
              <a:gd name="connsiteX1" fmla="*/ 190500 w 882650"/>
              <a:gd name="connsiteY1" fmla="*/ 31750 h 520700"/>
              <a:gd name="connsiteX2" fmla="*/ 228600 w 882650"/>
              <a:gd name="connsiteY2" fmla="*/ 25400 h 520700"/>
              <a:gd name="connsiteX3" fmla="*/ 285750 w 882650"/>
              <a:gd name="connsiteY3" fmla="*/ 19050 h 520700"/>
              <a:gd name="connsiteX4" fmla="*/ 311150 w 882650"/>
              <a:gd name="connsiteY4" fmla="*/ 12700 h 520700"/>
              <a:gd name="connsiteX5" fmla="*/ 469900 w 882650"/>
              <a:gd name="connsiteY5" fmla="*/ 0 h 520700"/>
              <a:gd name="connsiteX6" fmla="*/ 749300 w 882650"/>
              <a:gd name="connsiteY6" fmla="*/ 6350 h 520700"/>
              <a:gd name="connsiteX7" fmla="*/ 774700 w 882650"/>
              <a:gd name="connsiteY7" fmla="*/ 12700 h 520700"/>
              <a:gd name="connsiteX8" fmla="*/ 819150 w 882650"/>
              <a:gd name="connsiteY8" fmla="*/ 57150 h 520700"/>
              <a:gd name="connsiteX9" fmla="*/ 838200 w 882650"/>
              <a:gd name="connsiteY9" fmla="*/ 69850 h 520700"/>
              <a:gd name="connsiteX10" fmla="*/ 850900 w 882650"/>
              <a:gd name="connsiteY10" fmla="*/ 88900 h 520700"/>
              <a:gd name="connsiteX11" fmla="*/ 882650 w 882650"/>
              <a:gd name="connsiteY11" fmla="*/ 120650 h 520700"/>
              <a:gd name="connsiteX12" fmla="*/ 876300 w 882650"/>
              <a:gd name="connsiteY12" fmla="*/ 247650 h 520700"/>
              <a:gd name="connsiteX13" fmla="*/ 857250 w 882650"/>
              <a:gd name="connsiteY13" fmla="*/ 361950 h 520700"/>
              <a:gd name="connsiteX14" fmla="*/ 850900 w 882650"/>
              <a:gd name="connsiteY14" fmla="*/ 393700 h 520700"/>
              <a:gd name="connsiteX15" fmla="*/ 844550 w 882650"/>
              <a:gd name="connsiteY15" fmla="*/ 482600 h 520700"/>
              <a:gd name="connsiteX16" fmla="*/ 825500 w 882650"/>
              <a:gd name="connsiteY16" fmla="*/ 501650 h 520700"/>
              <a:gd name="connsiteX17" fmla="*/ 806450 w 882650"/>
              <a:gd name="connsiteY17" fmla="*/ 508000 h 520700"/>
              <a:gd name="connsiteX18" fmla="*/ 755650 w 882650"/>
              <a:gd name="connsiteY18" fmla="*/ 520700 h 520700"/>
              <a:gd name="connsiteX19" fmla="*/ 381000 w 882650"/>
              <a:gd name="connsiteY19" fmla="*/ 514350 h 520700"/>
              <a:gd name="connsiteX20" fmla="*/ 342900 w 882650"/>
              <a:gd name="connsiteY20" fmla="*/ 508000 h 520700"/>
              <a:gd name="connsiteX21" fmla="*/ 273050 w 882650"/>
              <a:gd name="connsiteY21" fmla="*/ 501650 h 520700"/>
              <a:gd name="connsiteX22" fmla="*/ 190500 w 882650"/>
              <a:gd name="connsiteY22" fmla="*/ 488950 h 520700"/>
              <a:gd name="connsiteX23" fmla="*/ 120650 w 882650"/>
              <a:gd name="connsiteY23" fmla="*/ 476250 h 520700"/>
              <a:gd name="connsiteX24" fmla="*/ 50800 w 882650"/>
              <a:gd name="connsiteY24" fmla="*/ 469900 h 520700"/>
              <a:gd name="connsiteX25" fmla="*/ 44450 w 882650"/>
              <a:gd name="connsiteY25" fmla="*/ 450850 h 520700"/>
              <a:gd name="connsiteX26" fmla="*/ 31750 w 882650"/>
              <a:gd name="connsiteY26" fmla="*/ 425450 h 520700"/>
              <a:gd name="connsiteX27" fmla="*/ 25400 w 882650"/>
              <a:gd name="connsiteY27" fmla="*/ 247650 h 520700"/>
              <a:gd name="connsiteX28" fmla="*/ 19050 w 882650"/>
              <a:gd name="connsiteY28" fmla="*/ 228600 h 520700"/>
              <a:gd name="connsiteX29" fmla="*/ 12700 w 882650"/>
              <a:gd name="connsiteY29" fmla="*/ 196850 h 520700"/>
              <a:gd name="connsiteX30" fmla="*/ 6350 w 882650"/>
              <a:gd name="connsiteY30" fmla="*/ 177800 h 520700"/>
              <a:gd name="connsiteX31" fmla="*/ 0 w 882650"/>
              <a:gd name="connsiteY31" fmla="*/ 152400 h 520700"/>
              <a:gd name="connsiteX32" fmla="*/ 38100 w 882650"/>
              <a:gd name="connsiteY32" fmla="*/ 3810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82650" h="520700">
                <a:moveTo>
                  <a:pt x="38100" y="38100"/>
                </a:moveTo>
                <a:cubicBezTo>
                  <a:pt x="69850" y="17992"/>
                  <a:pt x="139769" y="35132"/>
                  <a:pt x="190500" y="31750"/>
                </a:cubicBezTo>
                <a:cubicBezTo>
                  <a:pt x="203347" y="30894"/>
                  <a:pt x="215838" y="27102"/>
                  <a:pt x="228600" y="25400"/>
                </a:cubicBezTo>
                <a:cubicBezTo>
                  <a:pt x="247599" y="22867"/>
                  <a:pt x="266700" y="21167"/>
                  <a:pt x="285750" y="19050"/>
                </a:cubicBezTo>
                <a:cubicBezTo>
                  <a:pt x="294217" y="16933"/>
                  <a:pt x="302510" y="13934"/>
                  <a:pt x="311150" y="12700"/>
                </a:cubicBezTo>
                <a:cubicBezTo>
                  <a:pt x="352784" y="6752"/>
                  <a:pt x="433497" y="2427"/>
                  <a:pt x="469900" y="0"/>
                </a:cubicBezTo>
                <a:lnTo>
                  <a:pt x="749300" y="6350"/>
                </a:lnTo>
                <a:cubicBezTo>
                  <a:pt x="758020" y="6713"/>
                  <a:pt x="767642" y="7567"/>
                  <a:pt x="774700" y="12700"/>
                </a:cubicBezTo>
                <a:cubicBezTo>
                  <a:pt x="791646" y="25025"/>
                  <a:pt x="804333" y="42333"/>
                  <a:pt x="819150" y="57150"/>
                </a:cubicBezTo>
                <a:cubicBezTo>
                  <a:pt x="824546" y="62546"/>
                  <a:pt x="831850" y="65617"/>
                  <a:pt x="838200" y="69850"/>
                </a:cubicBezTo>
                <a:cubicBezTo>
                  <a:pt x="842433" y="76200"/>
                  <a:pt x="845504" y="83504"/>
                  <a:pt x="850900" y="88900"/>
                </a:cubicBezTo>
                <a:cubicBezTo>
                  <a:pt x="893233" y="131233"/>
                  <a:pt x="848783" y="69850"/>
                  <a:pt x="882650" y="120650"/>
                </a:cubicBezTo>
                <a:cubicBezTo>
                  <a:pt x="880533" y="162983"/>
                  <a:pt x="878789" y="205337"/>
                  <a:pt x="876300" y="247650"/>
                </a:cubicBezTo>
                <a:cubicBezTo>
                  <a:pt x="870680" y="343182"/>
                  <a:pt x="882789" y="310873"/>
                  <a:pt x="857250" y="361950"/>
                </a:cubicBezTo>
                <a:cubicBezTo>
                  <a:pt x="855133" y="372533"/>
                  <a:pt x="852030" y="382966"/>
                  <a:pt x="850900" y="393700"/>
                </a:cubicBezTo>
                <a:cubicBezTo>
                  <a:pt x="847790" y="423246"/>
                  <a:pt x="851354" y="453681"/>
                  <a:pt x="844550" y="482600"/>
                </a:cubicBezTo>
                <a:cubicBezTo>
                  <a:pt x="842493" y="491342"/>
                  <a:pt x="832972" y="496669"/>
                  <a:pt x="825500" y="501650"/>
                </a:cubicBezTo>
                <a:cubicBezTo>
                  <a:pt x="819931" y="505363"/>
                  <a:pt x="812944" y="506377"/>
                  <a:pt x="806450" y="508000"/>
                </a:cubicBezTo>
                <a:lnTo>
                  <a:pt x="755650" y="520700"/>
                </a:lnTo>
                <a:lnTo>
                  <a:pt x="381000" y="514350"/>
                </a:lnTo>
                <a:cubicBezTo>
                  <a:pt x="368131" y="513954"/>
                  <a:pt x="355687" y="509504"/>
                  <a:pt x="342900" y="508000"/>
                </a:cubicBezTo>
                <a:cubicBezTo>
                  <a:pt x="319681" y="505268"/>
                  <a:pt x="296286" y="504232"/>
                  <a:pt x="273050" y="501650"/>
                </a:cubicBezTo>
                <a:cubicBezTo>
                  <a:pt x="254702" y="499611"/>
                  <a:pt x="209945" y="492485"/>
                  <a:pt x="190500" y="488950"/>
                </a:cubicBezTo>
                <a:cubicBezTo>
                  <a:pt x="164766" y="484271"/>
                  <a:pt x="147158" y="479369"/>
                  <a:pt x="120650" y="476250"/>
                </a:cubicBezTo>
                <a:cubicBezTo>
                  <a:pt x="97431" y="473518"/>
                  <a:pt x="74083" y="472017"/>
                  <a:pt x="50800" y="469900"/>
                </a:cubicBezTo>
                <a:cubicBezTo>
                  <a:pt x="48683" y="463550"/>
                  <a:pt x="47087" y="457002"/>
                  <a:pt x="44450" y="450850"/>
                </a:cubicBezTo>
                <a:cubicBezTo>
                  <a:pt x="40721" y="442149"/>
                  <a:pt x="32634" y="434875"/>
                  <a:pt x="31750" y="425450"/>
                </a:cubicBezTo>
                <a:cubicBezTo>
                  <a:pt x="26214" y="366404"/>
                  <a:pt x="29218" y="306831"/>
                  <a:pt x="25400" y="247650"/>
                </a:cubicBezTo>
                <a:cubicBezTo>
                  <a:pt x="24969" y="240970"/>
                  <a:pt x="20673" y="235094"/>
                  <a:pt x="19050" y="228600"/>
                </a:cubicBezTo>
                <a:cubicBezTo>
                  <a:pt x="16432" y="218129"/>
                  <a:pt x="15318" y="207321"/>
                  <a:pt x="12700" y="196850"/>
                </a:cubicBezTo>
                <a:cubicBezTo>
                  <a:pt x="11077" y="190356"/>
                  <a:pt x="8189" y="184236"/>
                  <a:pt x="6350" y="177800"/>
                </a:cubicBezTo>
                <a:cubicBezTo>
                  <a:pt x="3952" y="169409"/>
                  <a:pt x="2117" y="160867"/>
                  <a:pt x="0" y="152400"/>
                </a:cubicBezTo>
                <a:cubicBezTo>
                  <a:pt x="6542" y="80442"/>
                  <a:pt x="6350" y="58208"/>
                  <a:pt x="38100" y="38100"/>
                </a:cubicBezTo>
                <a:close/>
              </a:path>
            </a:pathLst>
          </a:custGeom>
          <a:solidFill>
            <a:srgbClr val="FAF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orme libre 6"/>
          <p:cNvSpPr/>
          <p:nvPr/>
        </p:nvSpPr>
        <p:spPr>
          <a:xfrm>
            <a:off x="5473700" y="4813298"/>
            <a:ext cx="642365" cy="889002"/>
          </a:xfrm>
          <a:custGeom>
            <a:avLst/>
            <a:gdLst>
              <a:gd name="connsiteX0" fmla="*/ 171450 w 642365"/>
              <a:gd name="connsiteY0" fmla="*/ 44452 h 889002"/>
              <a:gd name="connsiteX1" fmla="*/ 158750 w 642365"/>
              <a:gd name="connsiteY1" fmla="*/ 76202 h 889002"/>
              <a:gd name="connsiteX2" fmla="*/ 146050 w 642365"/>
              <a:gd name="connsiteY2" fmla="*/ 114302 h 889002"/>
              <a:gd name="connsiteX3" fmla="*/ 127000 w 642365"/>
              <a:gd name="connsiteY3" fmla="*/ 127002 h 889002"/>
              <a:gd name="connsiteX4" fmla="*/ 88900 w 642365"/>
              <a:gd name="connsiteY4" fmla="*/ 184152 h 889002"/>
              <a:gd name="connsiteX5" fmla="*/ 76200 w 642365"/>
              <a:gd name="connsiteY5" fmla="*/ 203202 h 889002"/>
              <a:gd name="connsiteX6" fmla="*/ 69850 w 642365"/>
              <a:gd name="connsiteY6" fmla="*/ 247652 h 889002"/>
              <a:gd name="connsiteX7" fmla="*/ 63500 w 642365"/>
              <a:gd name="connsiteY7" fmla="*/ 279402 h 889002"/>
              <a:gd name="connsiteX8" fmla="*/ 57150 w 642365"/>
              <a:gd name="connsiteY8" fmla="*/ 323852 h 889002"/>
              <a:gd name="connsiteX9" fmla="*/ 50800 w 642365"/>
              <a:gd name="connsiteY9" fmla="*/ 349252 h 889002"/>
              <a:gd name="connsiteX10" fmla="*/ 44450 w 642365"/>
              <a:gd name="connsiteY10" fmla="*/ 381002 h 889002"/>
              <a:gd name="connsiteX11" fmla="*/ 38100 w 642365"/>
              <a:gd name="connsiteY11" fmla="*/ 425452 h 889002"/>
              <a:gd name="connsiteX12" fmla="*/ 31750 w 642365"/>
              <a:gd name="connsiteY12" fmla="*/ 444502 h 889002"/>
              <a:gd name="connsiteX13" fmla="*/ 25400 w 642365"/>
              <a:gd name="connsiteY13" fmla="*/ 476252 h 889002"/>
              <a:gd name="connsiteX14" fmla="*/ 12700 w 642365"/>
              <a:gd name="connsiteY14" fmla="*/ 495302 h 889002"/>
              <a:gd name="connsiteX15" fmla="*/ 0 w 642365"/>
              <a:gd name="connsiteY15" fmla="*/ 533402 h 889002"/>
              <a:gd name="connsiteX16" fmla="*/ 6350 w 642365"/>
              <a:gd name="connsiteY16" fmla="*/ 774702 h 889002"/>
              <a:gd name="connsiteX17" fmla="*/ 38100 w 642365"/>
              <a:gd name="connsiteY17" fmla="*/ 819152 h 889002"/>
              <a:gd name="connsiteX18" fmla="*/ 50800 w 642365"/>
              <a:gd name="connsiteY18" fmla="*/ 838202 h 889002"/>
              <a:gd name="connsiteX19" fmla="*/ 88900 w 642365"/>
              <a:gd name="connsiteY19" fmla="*/ 850902 h 889002"/>
              <a:gd name="connsiteX20" fmla="*/ 133350 w 642365"/>
              <a:gd name="connsiteY20" fmla="*/ 876302 h 889002"/>
              <a:gd name="connsiteX21" fmla="*/ 171450 w 642365"/>
              <a:gd name="connsiteY21" fmla="*/ 889002 h 889002"/>
              <a:gd name="connsiteX22" fmla="*/ 298450 w 642365"/>
              <a:gd name="connsiteY22" fmla="*/ 882652 h 889002"/>
              <a:gd name="connsiteX23" fmla="*/ 400050 w 642365"/>
              <a:gd name="connsiteY23" fmla="*/ 863602 h 889002"/>
              <a:gd name="connsiteX24" fmla="*/ 450850 w 642365"/>
              <a:gd name="connsiteY24" fmla="*/ 857252 h 889002"/>
              <a:gd name="connsiteX25" fmla="*/ 469900 w 642365"/>
              <a:gd name="connsiteY25" fmla="*/ 850902 h 889002"/>
              <a:gd name="connsiteX26" fmla="*/ 539750 w 642365"/>
              <a:gd name="connsiteY26" fmla="*/ 844552 h 889002"/>
              <a:gd name="connsiteX27" fmla="*/ 533400 w 642365"/>
              <a:gd name="connsiteY27" fmla="*/ 787402 h 889002"/>
              <a:gd name="connsiteX28" fmla="*/ 546100 w 642365"/>
              <a:gd name="connsiteY28" fmla="*/ 666752 h 889002"/>
              <a:gd name="connsiteX29" fmla="*/ 552450 w 642365"/>
              <a:gd name="connsiteY29" fmla="*/ 641352 h 889002"/>
              <a:gd name="connsiteX30" fmla="*/ 565150 w 642365"/>
              <a:gd name="connsiteY30" fmla="*/ 603252 h 889002"/>
              <a:gd name="connsiteX31" fmla="*/ 577850 w 642365"/>
              <a:gd name="connsiteY31" fmla="*/ 387352 h 889002"/>
              <a:gd name="connsiteX32" fmla="*/ 584200 w 642365"/>
              <a:gd name="connsiteY32" fmla="*/ 368302 h 889002"/>
              <a:gd name="connsiteX33" fmla="*/ 603250 w 642365"/>
              <a:gd name="connsiteY33" fmla="*/ 317502 h 889002"/>
              <a:gd name="connsiteX34" fmla="*/ 615950 w 642365"/>
              <a:gd name="connsiteY34" fmla="*/ 279402 h 889002"/>
              <a:gd name="connsiteX35" fmla="*/ 622300 w 642365"/>
              <a:gd name="connsiteY35" fmla="*/ 260352 h 889002"/>
              <a:gd name="connsiteX36" fmla="*/ 628650 w 642365"/>
              <a:gd name="connsiteY36" fmla="*/ 209552 h 889002"/>
              <a:gd name="connsiteX37" fmla="*/ 628650 w 642365"/>
              <a:gd name="connsiteY37" fmla="*/ 31752 h 889002"/>
              <a:gd name="connsiteX38" fmla="*/ 298450 w 642365"/>
              <a:gd name="connsiteY38" fmla="*/ 25402 h 889002"/>
              <a:gd name="connsiteX39" fmla="*/ 266700 w 642365"/>
              <a:gd name="connsiteY39" fmla="*/ 19052 h 889002"/>
              <a:gd name="connsiteX40" fmla="*/ 196850 w 642365"/>
              <a:gd name="connsiteY40" fmla="*/ 2 h 889002"/>
              <a:gd name="connsiteX41" fmla="*/ 171450 w 642365"/>
              <a:gd name="connsiteY41" fmla="*/ 44452 h 88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42365" h="889002">
                <a:moveTo>
                  <a:pt x="171450" y="44452"/>
                </a:moveTo>
                <a:cubicBezTo>
                  <a:pt x="165100" y="57152"/>
                  <a:pt x="162645" y="65490"/>
                  <a:pt x="158750" y="76202"/>
                </a:cubicBezTo>
                <a:cubicBezTo>
                  <a:pt x="154175" y="88783"/>
                  <a:pt x="157189" y="106876"/>
                  <a:pt x="146050" y="114302"/>
                </a:cubicBezTo>
                <a:lnTo>
                  <a:pt x="127000" y="127002"/>
                </a:lnTo>
                <a:lnTo>
                  <a:pt x="88900" y="184152"/>
                </a:lnTo>
                <a:lnTo>
                  <a:pt x="76200" y="203202"/>
                </a:lnTo>
                <a:cubicBezTo>
                  <a:pt x="74083" y="218019"/>
                  <a:pt x="72311" y="232889"/>
                  <a:pt x="69850" y="247652"/>
                </a:cubicBezTo>
                <a:cubicBezTo>
                  <a:pt x="68076" y="258298"/>
                  <a:pt x="65274" y="268756"/>
                  <a:pt x="63500" y="279402"/>
                </a:cubicBezTo>
                <a:cubicBezTo>
                  <a:pt x="61039" y="294165"/>
                  <a:pt x="59827" y="309126"/>
                  <a:pt x="57150" y="323852"/>
                </a:cubicBezTo>
                <a:cubicBezTo>
                  <a:pt x="55589" y="332438"/>
                  <a:pt x="52693" y="340733"/>
                  <a:pt x="50800" y="349252"/>
                </a:cubicBezTo>
                <a:cubicBezTo>
                  <a:pt x="48459" y="359788"/>
                  <a:pt x="46224" y="370356"/>
                  <a:pt x="44450" y="381002"/>
                </a:cubicBezTo>
                <a:cubicBezTo>
                  <a:pt x="41989" y="395765"/>
                  <a:pt x="41035" y="410776"/>
                  <a:pt x="38100" y="425452"/>
                </a:cubicBezTo>
                <a:cubicBezTo>
                  <a:pt x="36787" y="432016"/>
                  <a:pt x="33373" y="438008"/>
                  <a:pt x="31750" y="444502"/>
                </a:cubicBezTo>
                <a:cubicBezTo>
                  <a:pt x="29132" y="454973"/>
                  <a:pt x="29190" y="466146"/>
                  <a:pt x="25400" y="476252"/>
                </a:cubicBezTo>
                <a:cubicBezTo>
                  <a:pt x="22720" y="483398"/>
                  <a:pt x="15800" y="488328"/>
                  <a:pt x="12700" y="495302"/>
                </a:cubicBezTo>
                <a:cubicBezTo>
                  <a:pt x="7263" y="507535"/>
                  <a:pt x="0" y="533402"/>
                  <a:pt x="0" y="533402"/>
                </a:cubicBezTo>
                <a:cubicBezTo>
                  <a:pt x="2117" y="613835"/>
                  <a:pt x="877" y="694427"/>
                  <a:pt x="6350" y="774702"/>
                </a:cubicBezTo>
                <a:cubicBezTo>
                  <a:pt x="9107" y="815132"/>
                  <a:pt x="12380" y="810579"/>
                  <a:pt x="38100" y="819152"/>
                </a:cubicBezTo>
                <a:cubicBezTo>
                  <a:pt x="42333" y="825502"/>
                  <a:pt x="44328" y="834157"/>
                  <a:pt x="50800" y="838202"/>
                </a:cubicBezTo>
                <a:cubicBezTo>
                  <a:pt x="62152" y="845297"/>
                  <a:pt x="77761" y="843476"/>
                  <a:pt x="88900" y="850902"/>
                </a:cubicBezTo>
                <a:cubicBezTo>
                  <a:pt x="106083" y="862357"/>
                  <a:pt x="113209" y="868245"/>
                  <a:pt x="133350" y="876302"/>
                </a:cubicBezTo>
                <a:cubicBezTo>
                  <a:pt x="145779" y="881274"/>
                  <a:pt x="171450" y="889002"/>
                  <a:pt x="171450" y="889002"/>
                </a:cubicBezTo>
                <a:cubicBezTo>
                  <a:pt x="213783" y="886885"/>
                  <a:pt x="256189" y="885903"/>
                  <a:pt x="298450" y="882652"/>
                </a:cubicBezTo>
                <a:cubicBezTo>
                  <a:pt x="317810" y="881163"/>
                  <a:pt x="391041" y="864728"/>
                  <a:pt x="400050" y="863602"/>
                </a:cubicBezTo>
                <a:lnTo>
                  <a:pt x="450850" y="857252"/>
                </a:lnTo>
                <a:cubicBezTo>
                  <a:pt x="457200" y="855135"/>
                  <a:pt x="463274" y="851849"/>
                  <a:pt x="469900" y="850902"/>
                </a:cubicBezTo>
                <a:cubicBezTo>
                  <a:pt x="493044" y="847596"/>
                  <a:pt x="523218" y="861084"/>
                  <a:pt x="539750" y="844552"/>
                </a:cubicBezTo>
                <a:cubicBezTo>
                  <a:pt x="553303" y="830999"/>
                  <a:pt x="535517" y="806452"/>
                  <a:pt x="533400" y="787402"/>
                </a:cubicBezTo>
                <a:cubicBezTo>
                  <a:pt x="537081" y="743231"/>
                  <a:pt x="538443" y="708867"/>
                  <a:pt x="546100" y="666752"/>
                </a:cubicBezTo>
                <a:cubicBezTo>
                  <a:pt x="547661" y="658166"/>
                  <a:pt x="549942" y="649711"/>
                  <a:pt x="552450" y="641352"/>
                </a:cubicBezTo>
                <a:cubicBezTo>
                  <a:pt x="556297" y="628530"/>
                  <a:pt x="565150" y="603252"/>
                  <a:pt x="565150" y="603252"/>
                </a:cubicBezTo>
                <a:cubicBezTo>
                  <a:pt x="582298" y="483216"/>
                  <a:pt x="560590" y="646250"/>
                  <a:pt x="577850" y="387352"/>
                </a:cubicBezTo>
                <a:cubicBezTo>
                  <a:pt x="578295" y="380673"/>
                  <a:pt x="582361" y="374738"/>
                  <a:pt x="584200" y="368302"/>
                </a:cubicBezTo>
                <a:cubicBezTo>
                  <a:pt x="604822" y="296124"/>
                  <a:pt x="573657" y="391485"/>
                  <a:pt x="603250" y="317502"/>
                </a:cubicBezTo>
                <a:cubicBezTo>
                  <a:pt x="608222" y="305073"/>
                  <a:pt x="611717" y="292102"/>
                  <a:pt x="615950" y="279402"/>
                </a:cubicBezTo>
                <a:lnTo>
                  <a:pt x="622300" y="260352"/>
                </a:lnTo>
                <a:cubicBezTo>
                  <a:pt x="624417" y="243419"/>
                  <a:pt x="626395" y="226467"/>
                  <a:pt x="628650" y="209552"/>
                </a:cubicBezTo>
                <a:cubicBezTo>
                  <a:pt x="634317" y="167046"/>
                  <a:pt x="656453" y="43293"/>
                  <a:pt x="628650" y="31752"/>
                </a:cubicBezTo>
                <a:cubicBezTo>
                  <a:pt x="526975" y="-10453"/>
                  <a:pt x="408517" y="27519"/>
                  <a:pt x="298450" y="25402"/>
                </a:cubicBezTo>
                <a:cubicBezTo>
                  <a:pt x="287867" y="23285"/>
                  <a:pt x="277113" y="21892"/>
                  <a:pt x="266700" y="19052"/>
                </a:cubicBezTo>
                <a:cubicBezTo>
                  <a:pt x="208233" y="3106"/>
                  <a:pt x="249893" y="8842"/>
                  <a:pt x="196850" y="2"/>
                </a:cubicBezTo>
                <a:cubicBezTo>
                  <a:pt x="194762" y="-346"/>
                  <a:pt x="177800" y="31752"/>
                  <a:pt x="171450" y="44452"/>
                </a:cubicBezTo>
                <a:close/>
              </a:path>
            </a:pathLst>
          </a:custGeom>
          <a:solidFill>
            <a:srgbClr val="FAF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 7"/>
          <p:cNvSpPr/>
          <p:nvPr/>
        </p:nvSpPr>
        <p:spPr>
          <a:xfrm>
            <a:off x="7042150" y="4940287"/>
            <a:ext cx="628650" cy="952513"/>
          </a:xfrm>
          <a:custGeom>
            <a:avLst/>
            <a:gdLst>
              <a:gd name="connsiteX0" fmla="*/ 57150 w 628650"/>
              <a:gd name="connsiteY0" fmla="*/ 6363 h 952513"/>
              <a:gd name="connsiteX1" fmla="*/ 374650 w 628650"/>
              <a:gd name="connsiteY1" fmla="*/ 6363 h 952513"/>
              <a:gd name="connsiteX2" fmla="*/ 393700 w 628650"/>
              <a:gd name="connsiteY2" fmla="*/ 12713 h 952513"/>
              <a:gd name="connsiteX3" fmla="*/ 431800 w 628650"/>
              <a:gd name="connsiteY3" fmla="*/ 44463 h 952513"/>
              <a:gd name="connsiteX4" fmla="*/ 450850 w 628650"/>
              <a:gd name="connsiteY4" fmla="*/ 57163 h 952513"/>
              <a:gd name="connsiteX5" fmla="*/ 495300 w 628650"/>
              <a:gd name="connsiteY5" fmla="*/ 114313 h 952513"/>
              <a:gd name="connsiteX6" fmla="*/ 501650 w 628650"/>
              <a:gd name="connsiteY6" fmla="*/ 139713 h 952513"/>
              <a:gd name="connsiteX7" fmla="*/ 520700 w 628650"/>
              <a:gd name="connsiteY7" fmla="*/ 165113 h 952513"/>
              <a:gd name="connsiteX8" fmla="*/ 527050 w 628650"/>
              <a:gd name="connsiteY8" fmla="*/ 184163 h 952513"/>
              <a:gd name="connsiteX9" fmla="*/ 539750 w 628650"/>
              <a:gd name="connsiteY9" fmla="*/ 203213 h 952513"/>
              <a:gd name="connsiteX10" fmla="*/ 552450 w 628650"/>
              <a:gd name="connsiteY10" fmla="*/ 241313 h 952513"/>
              <a:gd name="connsiteX11" fmla="*/ 577850 w 628650"/>
              <a:gd name="connsiteY11" fmla="*/ 317513 h 952513"/>
              <a:gd name="connsiteX12" fmla="*/ 590550 w 628650"/>
              <a:gd name="connsiteY12" fmla="*/ 368313 h 952513"/>
              <a:gd name="connsiteX13" fmla="*/ 603250 w 628650"/>
              <a:gd name="connsiteY13" fmla="*/ 406413 h 952513"/>
              <a:gd name="connsiteX14" fmla="*/ 609600 w 628650"/>
              <a:gd name="connsiteY14" fmla="*/ 425463 h 952513"/>
              <a:gd name="connsiteX15" fmla="*/ 615950 w 628650"/>
              <a:gd name="connsiteY15" fmla="*/ 482613 h 952513"/>
              <a:gd name="connsiteX16" fmla="*/ 622300 w 628650"/>
              <a:gd name="connsiteY16" fmla="*/ 527063 h 952513"/>
              <a:gd name="connsiteX17" fmla="*/ 628650 w 628650"/>
              <a:gd name="connsiteY17" fmla="*/ 603263 h 952513"/>
              <a:gd name="connsiteX18" fmla="*/ 622300 w 628650"/>
              <a:gd name="connsiteY18" fmla="*/ 825513 h 952513"/>
              <a:gd name="connsiteX19" fmla="*/ 609600 w 628650"/>
              <a:gd name="connsiteY19" fmla="*/ 895363 h 952513"/>
              <a:gd name="connsiteX20" fmla="*/ 596900 w 628650"/>
              <a:gd name="connsiteY20" fmla="*/ 933463 h 952513"/>
              <a:gd name="connsiteX21" fmla="*/ 584200 w 628650"/>
              <a:gd name="connsiteY21" fmla="*/ 952513 h 952513"/>
              <a:gd name="connsiteX22" fmla="*/ 457200 w 628650"/>
              <a:gd name="connsiteY22" fmla="*/ 946163 h 952513"/>
              <a:gd name="connsiteX23" fmla="*/ 381000 w 628650"/>
              <a:gd name="connsiteY23" fmla="*/ 933463 h 952513"/>
              <a:gd name="connsiteX24" fmla="*/ 323850 w 628650"/>
              <a:gd name="connsiteY24" fmla="*/ 927113 h 952513"/>
              <a:gd name="connsiteX25" fmla="*/ 146050 w 628650"/>
              <a:gd name="connsiteY25" fmla="*/ 933463 h 952513"/>
              <a:gd name="connsiteX26" fmla="*/ 107950 w 628650"/>
              <a:gd name="connsiteY26" fmla="*/ 946163 h 952513"/>
              <a:gd name="connsiteX27" fmla="*/ 88900 w 628650"/>
              <a:gd name="connsiteY27" fmla="*/ 939813 h 952513"/>
              <a:gd name="connsiteX28" fmla="*/ 69850 w 628650"/>
              <a:gd name="connsiteY28" fmla="*/ 901713 h 952513"/>
              <a:gd name="connsiteX29" fmla="*/ 63500 w 628650"/>
              <a:gd name="connsiteY29" fmla="*/ 774713 h 952513"/>
              <a:gd name="connsiteX30" fmla="*/ 50800 w 628650"/>
              <a:gd name="connsiteY30" fmla="*/ 704863 h 952513"/>
              <a:gd name="connsiteX31" fmla="*/ 38100 w 628650"/>
              <a:gd name="connsiteY31" fmla="*/ 641363 h 952513"/>
              <a:gd name="connsiteX32" fmla="*/ 25400 w 628650"/>
              <a:gd name="connsiteY32" fmla="*/ 577863 h 952513"/>
              <a:gd name="connsiteX33" fmla="*/ 19050 w 628650"/>
              <a:gd name="connsiteY33" fmla="*/ 349263 h 952513"/>
              <a:gd name="connsiteX34" fmla="*/ 12700 w 628650"/>
              <a:gd name="connsiteY34" fmla="*/ 298463 h 952513"/>
              <a:gd name="connsiteX35" fmla="*/ 0 w 628650"/>
              <a:gd name="connsiteY35" fmla="*/ 82563 h 95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28650" h="952513">
                <a:moveTo>
                  <a:pt x="57150" y="6363"/>
                </a:moveTo>
                <a:cubicBezTo>
                  <a:pt x="205974" y="1048"/>
                  <a:pt x="235099" y="-4801"/>
                  <a:pt x="374650" y="6363"/>
                </a:cubicBezTo>
                <a:cubicBezTo>
                  <a:pt x="381322" y="6897"/>
                  <a:pt x="387713" y="9720"/>
                  <a:pt x="393700" y="12713"/>
                </a:cubicBezTo>
                <a:cubicBezTo>
                  <a:pt x="417349" y="24537"/>
                  <a:pt x="410734" y="26908"/>
                  <a:pt x="431800" y="44463"/>
                </a:cubicBezTo>
                <a:cubicBezTo>
                  <a:pt x="437663" y="49349"/>
                  <a:pt x="444500" y="52930"/>
                  <a:pt x="450850" y="57163"/>
                </a:cubicBezTo>
                <a:cubicBezTo>
                  <a:pt x="481231" y="102735"/>
                  <a:pt x="465457" y="84470"/>
                  <a:pt x="495300" y="114313"/>
                </a:cubicBezTo>
                <a:cubicBezTo>
                  <a:pt x="497417" y="122780"/>
                  <a:pt x="497747" y="131907"/>
                  <a:pt x="501650" y="139713"/>
                </a:cubicBezTo>
                <a:cubicBezTo>
                  <a:pt x="506383" y="149179"/>
                  <a:pt x="515449" y="155924"/>
                  <a:pt x="520700" y="165113"/>
                </a:cubicBezTo>
                <a:cubicBezTo>
                  <a:pt x="524021" y="170925"/>
                  <a:pt x="524057" y="178176"/>
                  <a:pt x="527050" y="184163"/>
                </a:cubicBezTo>
                <a:cubicBezTo>
                  <a:pt x="530463" y="190989"/>
                  <a:pt x="536650" y="196239"/>
                  <a:pt x="539750" y="203213"/>
                </a:cubicBezTo>
                <a:cubicBezTo>
                  <a:pt x="545187" y="215446"/>
                  <a:pt x="548217" y="228613"/>
                  <a:pt x="552450" y="241313"/>
                </a:cubicBezTo>
                <a:lnTo>
                  <a:pt x="577850" y="317513"/>
                </a:lnTo>
                <a:cubicBezTo>
                  <a:pt x="597117" y="375315"/>
                  <a:pt x="567562" y="284023"/>
                  <a:pt x="590550" y="368313"/>
                </a:cubicBezTo>
                <a:cubicBezTo>
                  <a:pt x="594072" y="381228"/>
                  <a:pt x="599017" y="393713"/>
                  <a:pt x="603250" y="406413"/>
                </a:cubicBezTo>
                <a:lnTo>
                  <a:pt x="609600" y="425463"/>
                </a:lnTo>
                <a:cubicBezTo>
                  <a:pt x="611717" y="444513"/>
                  <a:pt x="613573" y="463594"/>
                  <a:pt x="615950" y="482613"/>
                </a:cubicBezTo>
                <a:cubicBezTo>
                  <a:pt x="617806" y="497465"/>
                  <a:pt x="620733" y="512178"/>
                  <a:pt x="622300" y="527063"/>
                </a:cubicBezTo>
                <a:cubicBezTo>
                  <a:pt x="624968" y="552411"/>
                  <a:pt x="626533" y="577863"/>
                  <a:pt x="628650" y="603263"/>
                </a:cubicBezTo>
                <a:cubicBezTo>
                  <a:pt x="626533" y="677346"/>
                  <a:pt x="625825" y="751483"/>
                  <a:pt x="622300" y="825513"/>
                </a:cubicBezTo>
                <a:cubicBezTo>
                  <a:pt x="621372" y="845005"/>
                  <a:pt x="615699" y="875033"/>
                  <a:pt x="609600" y="895363"/>
                </a:cubicBezTo>
                <a:cubicBezTo>
                  <a:pt x="605753" y="908185"/>
                  <a:pt x="604326" y="922324"/>
                  <a:pt x="596900" y="933463"/>
                </a:cubicBezTo>
                <a:lnTo>
                  <a:pt x="584200" y="952513"/>
                </a:lnTo>
                <a:cubicBezTo>
                  <a:pt x="541867" y="950396"/>
                  <a:pt x="499479" y="949183"/>
                  <a:pt x="457200" y="946163"/>
                </a:cubicBezTo>
                <a:cubicBezTo>
                  <a:pt x="340677" y="937840"/>
                  <a:pt x="452138" y="944407"/>
                  <a:pt x="381000" y="933463"/>
                </a:cubicBezTo>
                <a:cubicBezTo>
                  <a:pt x="362056" y="930548"/>
                  <a:pt x="342900" y="929230"/>
                  <a:pt x="323850" y="927113"/>
                </a:cubicBezTo>
                <a:cubicBezTo>
                  <a:pt x="264583" y="929230"/>
                  <a:pt x="205125" y="928251"/>
                  <a:pt x="146050" y="933463"/>
                </a:cubicBezTo>
                <a:cubicBezTo>
                  <a:pt x="132715" y="934640"/>
                  <a:pt x="107950" y="946163"/>
                  <a:pt x="107950" y="946163"/>
                </a:cubicBezTo>
                <a:cubicBezTo>
                  <a:pt x="101600" y="944046"/>
                  <a:pt x="94127" y="943994"/>
                  <a:pt x="88900" y="939813"/>
                </a:cubicBezTo>
                <a:cubicBezTo>
                  <a:pt x="77709" y="930861"/>
                  <a:pt x="74033" y="914262"/>
                  <a:pt x="69850" y="901713"/>
                </a:cubicBezTo>
                <a:cubicBezTo>
                  <a:pt x="67733" y="859380"/>
                  <a:pt x="66631" y="816983"/>
                  <a:pt x="63500" y="774713"/>
                </a:cubicBezTo>
                <a:cubicBezTo>
                  <a:pt x="60205" y="730229"/>
                  <a:pt x="58279" y="739765"/>
                  <a:pt x="50800" y="704863"/>
                </a:cubicBezTo>
                <a:cubicBezTo>
                  <a:pt x="46277" y="683756"/>
                  <a:pt x="41153" y="662732"/>
                  <a:pt x="38100" y="641363"/>
                </a:cubicBezTo>
                <a:cubicBezTo>
                  <a:pt x="30803" y="590287"/>
                  <a:pt x="36483" y="611112"/>
                  <a:pt x="25400" y="577863"/>
                </a:cubicBezTo>
                <a:cubicBezTo>
                  <a:pt x="23283" y="501663"/>
                  <a:pt x="22511" y="425414"/>
                  <a:pt x="19050" y="349263"/>
                </a:cubicBezTo>
                <a:cubicBezTo>
                  <a:pt x="18275" y="332215"/>
                  <a:pt x="13512" y="315509"/>
                  <a:pt x="12700" y="298463"/>
                </a:cubicBezTo>
                <a:cubicBezTo>
                  <a:pt x="2318" y="80447"/>
                  <a:pt x="78464" y="82563"/>
                  <a:pt x="0" y="82563"/>
                </a:cubicBezTo>
              </a:path>
            </a:pathLst>
          </a:custGeom>
          <a:solidFill>
            <a:srgbClr val="FAF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 8"/>
          <p:cNvSpPr/>
          <p:nvPr/>
        </p:nvSpPr>
        <p:spPr>
          <a:xfrm>
            <a:off x="6083300" y="5448300"/>
            <a:ext cx="990600" cy="425450"/>
          </a:xfrm>
          <a:custGeom>
            <a:avLst/>
            <a:gdLst>
              <a:gd name="connsiteX0" fmla="*/ 88900 w 990600"/>
              <a:gd name="connsiteY0" fmla="*/ 12700 h 425450"/>
              <a:gd name="connsiteX1" fmla="*/ 241300 w 990600"/>
              <a:gd name="connsiteY1" fmla="*/ 0 h 425450"/>
              <a:gd name="connsiteX2" fmla="*/ 641350 w 990600"/>
              <a:gd name="connsiteY2" fmla="*/ 6350 h 425450"/>
              <a:gd name="connsiteX3" fmla="*/ 685800 w 990600"/>
              <a:gd name="connsiteY3" fmla="*/ 12700 h 425450"/>
              <a:gd name="connsiteX4" fmla="*/ 723900 w 990600"/>
              <a:gd name="connsiteY4" fmla="*/ 25400 h 425450"/>
              <a:gd name="connsiteX5" fmla="*/ 781050 w 990600"/>
              <a:gd name="connsiteY5" fmla="*/ 44450 h 425450"/>
              <a:gd name="connsiteX6" fmla="*/ 800100 w 990600"/>
              <a:gd name="connsiteY6" fmla="*/ 50800 h 425450"/>
              <a:gd name="connsiteX7" fmla="*/ 831850 w 990600"/>
              <a:gd name="connsiteY7" fmla="*/ 57150 h 425450"/>
              <a:gd name="connsiteX8" fmla="*/ 869950 w 990600"/>
              <a:gd name="connsiteY8" fmla="*/ 69850 h 425450"/>
              <a:gd name="connsiteX9" fmla="*/ 882650 w 990600"/>
              <a:gd name="connsiteY9" fmla="*/ 88900 h 425450"/>
              <a:gd name="connsiteX10" fmla="*/ 901700 w 990600"/>
              <a:gd name="connsiteY10" fmla="*/ 95250 h 425450"/>
              <a:gd name="connsiteX11" fmla="*/ 920750 w 990600"/>
              <a:gd name="connsiteY11" fmla="*/ 107950 h 425450"/>
              <a:gd name="connsiteX12" fmla="*/ 971550 w 990600"/>
              <a:gd name="connsiteY12" fmla="*/ 165100 h 425450"/>
              <a:gd name="connsiteX13" fmla="*/ 977900 w 990600"/>
              <a:gd name="connsiteY13" fmla="*/ 184150 h 425450"/>
              <a:gd name="connsiteX14" fmla="*/ 984250 w 990600"/>
              <a:gd name="connsiteY14" fmla="*/ 228600 h 425450"/>
              <a:gd name="connsiteX15" fmla="*/ 990600 w 990600"/>
              <a:gd name="connsiteY15" fmla="*/ 247650 h 425450"/>
              <a:gd name="connsiteX16" fmla="*/ 984250 w 990600"/>
              <a:gd name="connsiteY16" fmla="*/ 387350 h 425450"/>
              <a:gd name="connsiteX17" fmla="*/ 977900 w 990600"/>
              <a:gd name="connsiteY17" fmla="*/ 406400 h 425450"/>
              <a:gd name="connsiteX18" fmla="*/ 965200 w 990600"/>
              <a:gd name="connsiteY18" fmla="*/ 425450 h 425450"/>
              <a:gd name="connsiteX19" fmla="*/ 323850 w 990600"/>
              <a:gd name="connsiteY19" fmla="*/ 419100 h 425450"/>
              <a:gd name="connsiteX20" fmla="*/ 285750 w 990600"/>
              <a:gd name="connsiteY20" fmla="*/ 412750 h 425450"/>
              <a:gd name="connsiteX21" fmla="*/ 44450 w 990600"/>
              <a:gd name="connsiteY21" fmla="*/ 406400 h 425450"/>
              <a:gd name="connsiteX22" fmla="*/ 38100 w 990600"/>
              <a:gd name="connsiteY22" fmla="*/ 387350 h 425450"/>
              <a:gd name="connsiteX23" fmla="*/ 25400 w 990600"/>
              <a:gd name="connsiteY23" fmla="*/ 368300 h 425450"/>
              <a:gd name="connsiteX24" fmla="*/ 19050 w 990600"/>
              <a:gd name="connsiteY24" fmla="*/ 342900 h 425450"/>
              <a:gd name="connsiteX25" fmla="*/ 12700 w 990600"/>
              <a:gd name="connsiteY25" fmla="*/ 260350 h 425450"/>
              <a:gd name="connsiteX26" fmla="*/ 6350 w 990600"/>
              <a:gd name="connsiteY26" fmla="*/ 228600 h 425450"/>
              <a:gd name="connsiteX27" fmla="*/ 0 w 990600"/>
              <a:gd name="connsiteY27" fmla="*/ 44450 h 42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90600" h="425450">
                <a:moveTo>
                  <a:pt x="88900" y="12700"/>
                </a:moveTo>
                <a:cubicBezTo>
                  <a:pt x="150338" y="2460"/>
                  <a:pt x="156530" y="0"/>
                  <a:pt x="241300" y="0"/>
                </a:cubicBezTo>
                <a:cubicBezTo>
                  <a:pt x="374667" y="0"/>
                  <a:pt x="508000" y="4233"/>
                  <a:pt x="641350" y="6350"/>
                </a:cubicBezTo>
                <a:cubicBezTo>
                  <a:pt x="656167" y="8467"/>
                  <a:pt x="671216" y="9335"/>
                  <a:pt x="685800" y="12700"/>
                </a:cubicBezTo>
                <a:cubicBezTo>
                  <a:pt x="698844" y="15710"/>
                  <a:pt x="711200" y="21167"/>
                  <a:pt x="723900" y="25400"/>
                </a:cubicBezTo>
                <a:lnTo>
                  <a:pt x="781050" y="44450"/>
                </a:lnTo>
                <a:cubicBezTo>
                  <a:pt x="787400" y="46567"/>
                  <a:pt x="793536" y="49487"/>
                  <a:pt x="800100" y="50800"/>
                </a:cubicBezTo>
                <a:cubicBezTo>
                  <a:pt x="810683" y="52917"/>
                  <a:pt x="821437" y="54310"/>
                  <a:pt x="831850" y="57150"/>
                </a:cubicBezTo>
                <a:cubicBezTo>
                  <a:pt x="844765" y="60672"/>
                  <a:pt x="869950" y="69850"/>
                  <a:pt x="869950" y="69850"/>
                </a:cubicBezTo>
                <a:cubicBezTo>
                  <a:pt x="874183" y="76200"/>
                  <a:pt x="876691" y="84132"/>
                  <a:pt x="882650" y="88900"/>
                </a:cubicBezTo>
                <a:cubicBezTo>
                  <a:pt x="887877" y="93081"/>
                  <a:pt x="895713" y="92257"/>
                  <a:pt x="901700" y="95250"/>
                </a:cubicBezTo>
                <a:cubicBezTo>
                  <a:pt x="908526" y="98663"/>
                  <a:pt x="915046" y="102880"/>
                  <a:pt x="920750" y="107950"/>
                </a:cubicBezTo>
                <a:cubicBezTo>
                  <a:pt x="935896" y="121413"/>
                  <a:pt x="960934" y="143868"/>
                  <a:pt x="971550" y="165100"/>
                </a:cubicBezTo>
                <a:cubicBezTo>
                  <a:pt x="974543" y="171087"/>
                  <a:pt x="975783" y="177800"/>
                  <a:pt x="977900" y="184150"/>
                </a:cubicBezTo>
                <a:cubicBezTo>
                  <a:pt x="980017" y="198967"/>
                  <a:pt x="981315" y="213924"/>
                  <a:pt x="984250" y="228600"/>
                </a:cubicBezTo>
                <a:cubicBezTo>
                  <a:pt x="985563" y="235164"/>
                  <a:pt x="990600" y="240957"/>
                  <a:pt x="990600" y="247650"/>
                </a:cubicBezTo>
                <a:cubicBezTo>
                  <a:pt x="990600" y="294265"/>
                  <a:pt x="987967" y="340884"/>
                  <a:pt x="984250" y="387350"/>
                </a:cubicBezTo>
                <a:cubicBezTo>
                  <a:pt x="983716" y="394022"/>
                  <a:pt x="980893" y="400413"/>
                  <a:pt x="977900" y="406400"/>
                </a:cubicBezTo>
                <a:cubicBezTo>
                  <a:pt x="974487" y="413226"/>
                  <a:pt x="969433" y="419100"/>
                  <a:pt x="965200" y="425450"/>
                </a:cubicBezTo>
                <a:lnTo>
                  <a:pt x="323850" y="419100"/>
                </a:lnTo>
                <a:cubicBezTo>
                  <a:pt x="310977" y="418859"/>
                  <a:pt x="298612" y="413335"/>
                  <a:pt x="285750" y="412750"/>
                </a:cubicBezTo>
                <a:cubicBezTo>
                  <a:pt x="205372" y="409096"/>
                  <a:pt x="124883" y="408517"/>
                  <a:pt x="44450" y="406400"/>
                </a:cubicBezTo>
                <a:cubicBezTo>
                  <a:pt x="42333" y="400050"/>
                  <a:pt x="41093" y="393337"/>
                  <a:pt x="38100" y="387350"/>
                </a:cubicBezTo>
                <a:cubicBezTo>
                  <a:pt x="34687" y="380524"/>
                  <a:pt x="28406" y="375315"/>
                  <a:pt x="25400" y="368300"/>
                </a:cubicBezTo>
                <a:cubicBezTo>
                  <a:pt x="21962" y="360278"/>
                  <a:pt x="21167" y="351367"/>
                  <a:pt x="19050" y="342900"/>
                </a:cubicBezTo>
                <a:cubicBezTo>
                  <a:pt x="16933" y="315383"/>
                  <a:pt x="15748" y="287779"/>
                  <a:pt x="12700" y="260350"/>
                </a:cubicBezTo>
                <a:cubicBezTo>
                  <a:pt x="11508" y="249623"/>
                  <a:pt x="6984" y="239374"/>
                  <a:pt x="6350" y="228600"/>
                </a:cubicBezTo>
                <a:cubicBezTo>
                  <a:pt x="2743" y="167286"/>
                  <a:pt x="0" y="44450"/>
                  <a:pt x="0" y="44450"/>
                </a:cubicBezTo>
              </a:path>
            </a:pathLst>
          </a:custGeom>
          <a:solidFill>
            <a:srgbClr val="FAF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/>
          <p:cNvSpPr/>
          <p:nvPr/>
        </p:nvSpPr>
        <p:spPr>
          <a:xfrm>
            <a:off x="6191164" y="1421395"/>
            <a:ext cx="406486" cy="393700"/>
          </a:xfrm>
          <a:custGeom>
            <a:avLst/>
            <a:gdLst>
              <a:gd name="connsiteX0" fmla="*/ 50886 w 406486"/>
              <a:gd name="connsiteY0" fmla="*/ 0 h 393700"/>
              <a:gd name="connsiteX1" fmla="*/ 82636 w 406486"/>
              <a:gd name="connsiteY1" fmla="*/ 6350 h 393700"/>
              <a:gd name="connsiteX2" fmla="*/ 101686 w 406486"/>
              <a:gd name="connsiteY2" fmla="*/ 12700 h 393700"/>
              <a:gd name="connsiteX3" fmla="*/ 311236 w 406486"/>
              <a:gd name="connsiteY3" fmla="*/ 25400 h 393700"/>
              <a:gd name="connsiteX4" fmla="*/ 355686 w 406486"/>
              <a:gd name="connsiteY4" fmla="*/ 38100 h 393700"/>
              <a:gd name="connsiteX5" fmla="*/ 374736 w 406486"/>
              <a:gd name="connsiteY5" fmla="*/ 50800 h 393700"/>
              <a:gd name="connsiteX6" fmla="*/ 393786 w 406486"/>
              <a:gd name="connsiteY6" fmla="*/ 107950 h 393700"/>
              <a:gd name="connsiteX7" fmla="*/ 400136 w 406486"/>
              <a:gd name="connsiteY7" fmla="*/ 127000 h 393700"/>
              <a:gd name="connsiteX8" fmla="*/ 406486 w 406486"/>
              <a:gd name="connsiteY8" fmla="*/ 146050 h 393700"/>
              <a:gd name="connsiteX9" fmla="*/ 400136 w 406486"/>
              <a:gd name="connsiteY9" fmla="*/ 292100 h 393700"/>
              <a:gd name="connsiteX10" fmla="*/ 387436 w 406486"/>
              <a:gd name="connsiteY10" fmla="*/ 342900 h 393700"/>
              <a:gd name="connsiteX11" fmla="*/ 374736 w 406486"/>
              <a:gd name="connsiteY11" fmla="*/ 361950 h 393700"/>
              <a:gd name="connsiteX12" fmla="*/ 349336 w 406486"/>
              <a:gd name="connsiteY12" fmla="*/ 368300 h 393700"/>
              <a:gd name="connsiteX13" fmla="*/ 330286 w 406486"/>
              <a:gd name="connsiteY13" fmla="*/ 374650 h 393700"/>
              <a:gd name="connsiteX14" fmla="*/ 247736 w 406486"/>
              <a:gd name="connsiteY14" fmla="*/ 387350 h 393700"/>
              <a:gd name="connsiteX15" fmla="*/ 228686 w 406486"/>
              <a:gd name="connsiteY15" fmla="*/ 393700 h 393700"/>
              <a:gd name="connsiteX16" fmla="*/ 133436 w 406486"/>
              <a:gd name="connsiteY16" fmla="*/ 387350 h 393700"/>
              <a:gd name="connsiteX17" fmla="*/ 114386 w 406486"/>
              <a:gd name="connsiteY17" fmla="*/ 381000 h 393700"/>
              <a:gd name="connsiteX18" fmla="*/ 82636 w 406486"/>
              <a:gd name="connsiteY18" fmla="*/ 374650 h 393700"/>
              <a:gd name="connsiteX19" fmla="*/ 44536 w 406486"/>
              <a:gd name="connsiteY19" fmla="*/ 361950 h 393700"/>
              <a:gd name="connsiteX20" fmla="*/ 19136 w 406486"/>
              <a:gd name="connsiteY20" fmla="*/ 304800 h 393700"/>
              <a:gd name="connsiteX21" fmla="*/ 12786 w 406486"/>
              <a:gd name="connsiteY21" fmla="*/ 285750 h 393700"/>
              <a:gd name="connsiteX22" fmla="*/ 6436 w 406486"/>
              <a:gd name="connsiteY22" fmla="*/ 95250 h 3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06486" h="393700">
                <a:moveTo>
                  <a:pt x="50886" y="0"/>
                </a:moveTo>
                <a:cubicBezTo>
                  <a:pt x="61469" y="2117"/>
                  <a:pt x="72165" y="3732"/>
                  <a:pt x="82636" y="6350"/>
                </a:cubicBezTo>
                <a:cubicBezTo>
                  <a:pt x="89130" y="7973"/>
                  <a:pt x="95016" y="12144"/>
                  <a:pt x="101686" y="12700"/>
                </a:cubicBezTo>
                <a:cubicBezTo>
                  <a:pt x="171422" y="18511"/>
                  <a:pt x="311236" y="25400"/>
                  <a:pt x="311236" y="25400"/>
                </a:cubicBezTo>
                <a:cubicBezTo>
                  <a:pt x="319374" y="27435"/>
                  <a:pt x="346576" y="33545"/>
                  <a:pt x="355686" y="38100"/>
                </a:cubicBezTo>
                <a:cubicBezTo>
                  <a:pt x="362512" y="41513"/>
                  <a:pt x="368386" y="46567"/>
                  <a:pt x="374736" y="50800"/>
                </a:cubicBezTo>
                <a:lnTo>
                  <a:pt x="393786" y="107950"/>
                </a:lnTo>
                <a:lnTo>
                  <a:pt x="400136" y="127000"/>
                </a:lnTo>
                <a:lnTo>
                  <a:pt x="406486" y="146050"/>
                </a:lnTo>
                <a:cubicBezTo>
                  <a:pt x="404369" y="194733"/>
                  <a:pt x="403608" y="243495"/>
                  <a:pt x="400136" y="292100"/>
                </a:cubicBezTo>
                <a:cubicBezTo>
                  <a:pt x="399532" y="300553"/>
                  <a:pt x="392821" y="332129"/>
                  <a:pt x="387436" y="342900"/>
                </a:cubicBezTo>
                <a:cubicBezTo>
                  <a:pt x="384023" y="349726"/>
                  <a:pt x="381086" y="357717"/>
                  <a:pt x="374736" y="361950"/>
                </a:cubicBezTo>
                <a:cubicBezTo>
                  <a:pt x="367474" y="366791"/>
                  <a:pt x="357727" y="365902"/>
                  <a:pt x="349336" y="368300"/>
                </a:cubicBezTo>
                <a:cubicBezTo>
                  <a:pt x="342900" y="370139"/>
                  <a:pt x="336850" y="373337"/>
                  <a:pt x="330286" y="374650"/>
                </a:cubicBezTo>
                <a:cubicBezTo>
                  <a:pt x="279647" y="384778"/>
                  <a:pt x="294959" y="376856"/>
                  <a:pt x="247736" y="387350"/>
                </a:cubicBezTo>
                <a:cubicBezTo>
                  <a:pt x="241202" y="388802"/>
                  <a:pt x="235036" y="391583"/>
                  <a:pt x="228686" y="393700"/>
                </a:cubicBezTo>
                <a:cubicBezTo>
                  <a:pt x="196936" y="391583"/>
                  <a:pt x="165062" y="390864"/>
                  <a:pt x="133436" y="387350"/>
                </a:cubicBezTo>
                <a:cubicBezTo>
                  <a:pt x="126783" y="386611"/>
                  <a:pt x="120880" y="382623"/>
                  <a:pt x="114386" y="381000"/>
                </a:cubicBezTo>
                <a:cubicBezTo>
                  <a:pt x="103915" y="378382"/>
                  <a:pt x="93049" y="377490"/>
                  <a:pt x="82636" y="374650"/>
                </a:cubicBezTo>
                <a:cubicBezTo>
                  <a:pt x="69721" y="371128"/>
                  <a:pt x="44536" y="361950"/>
                  <a:pt x="44536" y="361950"/>
                </a:cubicBezTo>
                <a:cubicBezTo>
                  <a:pt x="24410" y="331761"/>
                  <a:pt x="34249" y="350140"/>
                  <a:pt x="19136" y="304800"/>
                </a:cubicBezTo>
                <a:lnTo>
                  <a:pt x="12786" y="285750"/>
                </a:lnTo>
                <a:cubicBezTo>
                  <a:pt x="-11636" y="212483"/>
                  <a:pt x="6436" y="273393"/>
                  <a:pt x="6436" y="9525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/>
          <p:cNvSpPr/>
          <p:nvPr/>
        </p:nvSpPr>
        <p:spPr>
          <a:xfrm>
            <a:off x="5853702" y="1624013"/>
            <a:ext cx="299448" cy="198437"/>
          </a:xfrm>
          <a:custGeom>
            <a:avLst/>
            <a:gdLst>
              <a:gd name="connsiteX0" fmla="*/ 32748 w 299448"/>
              <a:gd name="connsiteY0" fmla="*/ 7937 h 198437"/>
              <a:gd name="connsiteX1" fmla="*/ 64498 w 299448"/>
              <a:gd name="connsiteY1" fmla="*/ 1587 h 198437"/>
              <a:gd name="connsiteX2" fmla="*/ 166098 w 299448"/>
              <a:gd name="connsiteY2" fmla="*/ 14287 h 198437"/>
              <a:gd name="connsiteX3" fmla="*/ 216898 w 299448"/>
              <a:gd name="connsiteY3" fmla="*/ 26987 h 198437"/>
              <a:gd name="connsiteX4" fmla="*/ 242298 w 299448"/>
              <a:gd name="connsiteY4" fmla="*/ 33337 h 198437"/>
              <a:gd name="connsiteX5" fmla="*/ 280398 w 299448"/>
              <a:gd name="connsiteY5" fmla="*/ 65087 h 198437"/>
              <a:gd name="connsiteX6" fmla="*/ 293098 w 299448"/>
              <a:gd name="connsiteY6" fmla="*/ 103187 h 198437"/>
              <a:gd name="connsiteX7" fmla="*/ 299448 w 299448"/>
              <a:gd name="connsiteY7" fmla="*/ 122237 h 198437"/>
              <a:gd name="connsiteX8" fmla="*/ 280398 w 299448"/>
              <a:gd name="connsiteY8" fmla="*/ 166687 h 198437"/>
              <a:gd name="connsiteX9" fmla="*/ 242298 w 299448"/>
              <a:gd name="connsiteY9" fmla="*/ 179387 h 198437"/>
              <a:gd name="connsiteX10" fmla="*/ 223248 w 299448"/>
              <a:gd name="connsiteY10" fmla="*/ 185737 h 198437"/>
              <a:gd name="connsiteX11" fmla="*/ 204198 w 299448"/>
              <a:gd name="connsiteY11" fmla="*/ 192087 h 198437"/>
              <a:gd name="connsiteX12" fmla="*/ 185148 w 299448"/>
              <a:gd name="connsiteY12" fmla="*/ 198437 h 198437"/>
              <a:gd name="connsiteX13" fmla="*/ 121648 w 299448"/>
              <a:gd name="connsiteY13" fmla="*/ 192087 h 198437"/>
              <a:gd name="connsiteX14" fmla="*/ 102598 w 299448"/>
              <a:gd name="connsiteY14" fmla="*/ 185737 h 198437"/>
              <a:gd name="connsiteX15" fmla="*/ 45448 w 299448"/>
              <a:gd name="connsiteY15" fmla="*/ 173037 h 198437"/>
              <a:gd name="connsiteX16" fmla="*/ 7348 w 299448"/>
              <a:gd name="connsiteY16" fmla="*/ 96837 h 198437"/>
              <a:gd name="connsiteX17" fmla="*/ 998 w 299448"/>
              <a:gd name="connsiteY17" fmla="*/ 77787 h 198437"/>
              <a:gd name="connsiteX18" fmla="*/ 32748 w 299448"/>
              <a:gd name="connsiteY18" fmla="*/ 7937 h 198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9448" h="198437">
                <a:moveTo>
                  <a:pt x="32748" y="7937"/>
                </a:moveTo>
                <a:cubicBezTo>
                  <a:pt x="43331" y="-4763"/>
                  <a:pt x="53705" y="1587"/>
                  <a:pt x="64498" y="1587"/>
                </a:cubicBezTo>
                <a:cubicBezTo>
                  <a:pt x="73303" y="1587"/>
                  <a:pt x="152041" y="11476"/>
                  <a:pt x="166098" y="14287"/>
                </a:cubicBezTo>
                <a:cubicBezTo>
                  <a:pt x="183214" y="17710"/>
                  <a:pt x="199965" y="22754"/>
                  <a:pt x="216898" y="26987"/>
                </a:cubicBezTo>
                <a:lnTo>
                  <a:pt x="242298" y="33337"/>
                </a:lnTo>
                <a:cubicBezTo>
                  <a:pt x="254155" y="41242"/>
                  <a:pt x="273208" y="52145"/>
                  <a:pt x="280398" y="65087"/>
                </a:cubicBezTo>
                <a:cubicBezTo>
                  <a:pt x="286899" y="76789"/>
                  <a:pt x="288865" y="90487"/>
                  <a:pt x="293098" y="103187"/>
                </a:cubicBezTo>
                <a:lnTo>
                  <a:pt x="299448" y="122237"/>
                </a:lnTo>
                <a:cubicBezTo>
                  <a:pt x="296447" y="134239"/>
                  <a:pt x="293391" y="158566"/>
                  <a:pt x="280398" y="166687"/>
                </a:cubicBezTo>
                <a:cubicBezTo>
                  <a:pt x="269046" y="173782"/>
                  <a:pt x="254998" y="175154"/>
                  <a:pt x="242298" y="179387"/>
                </a:cubicBezTo>
                <a:lnTo>
                  <a:pt x="223248" y="185737"/>
                </a:lnTo>
                <a:lnTo>
                  <a:pt x="204198" y="192087"/>
                </a:lnTo>
                <a:lnTo>
                  <a:pt x="185148" y="198437"/>
                </a:lnTo>
                <a:cubicBezTo>
                  <a:pt x="163981" y="196320"/>
                  <a:pt x="142673" y="195322"/>
                  <a:pt x="121648" y="192087"/>
                </a:cubicBezTo>
                <a:cubicBezTo>
                  <a:pt x="115032" y="191069"/>
                  <a:pt x="109132" y="187189"/>
                  <a:pt x="102598" y="185737"/>
                </a:cubicBezTo>
                <a:cubicBezTo>
                  <a:pt x="35544" y="170836"/>
                  <a:pt x="88332" y="187332"/>
                  <a:pt x="45448" y="173037"/>
                </a:cubicBezTo>
                <a:cubicBezTo>
                  <a:pt x="12622" y="123798"/>
                  <a:pt x="24875" y="149417"/>
                  <a:pt x="7348" y="96837"/>
                </a:cubicBezTo>
                <a:lnTo>
                  <a:pt x="998" y="77787"/>
                </a:lnTo>
                <a:cubicBezTo>
                  <a:pt x="-5586" y="18533"/>
                  <a:pt x="22165" y="20637"/>
                  <a:pt x="32748" y="7937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 12"/>
          <p:cNvSpPr/>
          <p:nvPr/>
        </p:nvSpPr>
        <p:spPr>
          <a:xfrm>
            <a:off x="6088387" y="1854008"/>
            <a:ext cx="213384" cy="184150"/>
          </a:xfrm>
          <a:custGeom>
            <a:avLst/>
            <a:gdLst>
              <a:gd name="connsiteX0" fmla="*/ 83813 w 213384"/>
              <a:gd name="connsiteY0" fmla="*/ 19050 h 184150"/>
              <a:gd name="connsiteX1" fmla="*/ 52063 w 213384"/>
              <a:gd name="connsiteY1" fmla="*/ 12700 h 184150"/>
              <a:gd name="connsiteX2" fmla="*/ 13963 w 213384"/>
              <a:gd name="connsiteY2" fmla="*/ 31750 h 184150"/>
              <a:gd name="connsiteX3" fmla="*/ 7613 w 213384"/>
              <a:gd name="connsiteY3" fmla="*/ 50800 h 184150"/>
              <a:gd name="connsiteX4" fmla="*/ 7613 w 213384"/>
              <a:gd name="connsiteY4" fmla="*/ 146050 h 184150"/>
              <a:gd name="connsiteX5" fmla="*/ 26663 w 213384"/>
              <a:gd name="connsiteY5" fmla="*/ 158750 h 184150"/>
              <a:gd name="connsiteX6" fmla="*/ 39363 w 213384"/>
              <a:gd name="connsiteY6" fmla="*/ 177800 h 184150"/>
              <a:gd name="connsiteX7" fmla="*/ 58413 w 213384"/>
              <a:gd name="connsiteY7" fmla="*/ 184150 h 184150"/>
              <a:gd name="connsiteX8" fmla="*/ 140963 w 213384"/>
              <a:gd name="connsiteY8" fmla="*/ 177800 h 184150"/>
              <a:gd name="connsiteX9" fmla="*/ 160013 w 213384"/>
              <a:gd name="connsiteY9" fmla="*/ 171450 h 184150"/>
              <a:gd name="connsiteX10" fmla="*/ 198113 w 213384"/>
              <a:gd name="connsiteY10" fmla="*/ 152400 h 184150"/>
              <a:gd name="connsiteX11" fmla="*/ 204463 w 213384"/>
              <a:gd name="connsiteY11" fmla="*/ 76200 h 184150"/>
              <a:gd name="connsiteX12" fmla="*/ 198113 w 213384"/>
              <a:gd name="connsiteY12" fmla="*/ 57150 h 184150"/>
              <a:gd name="connsiteX13" fmla="*/ 179063 w 213384"/>
              <a:gd name="connsiteY13" fmla="*/ 44450 h 184150"/>
              <a:gd name="connsiteX14" fmla="*/ 166363 w 213384"/>
              <a:gd name="connsiteY14" fmla="*/ 25400 h 184150"/>
              <a:gd name="connsiteX15" fmla="*/ 109213 w 213384"/>
              <a:gd name="connsiteY15" fmla="*/ 0 h 184150"/>
              <a:gd name="connsiteX16" fmla="*/ 83813 w 213384"/>
              <a:gd name="connsiteY16" fmla="*/ 19050 h 18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3384" h="184150">
                <a:moveTo>
                  <a:pt x="83813" y="19050"/>
                </a:moveTo>
                <a:cubicBezTo>
                  <a:pt x="73230" y="16933"/>
                  <a:pt x="62856" y="12700"/>
                  <a:pt x="52063" y="12700"/>
                </a:cubicBezTo>
                <a:cubicBezTo>
                  <a:pt x="38918" y="12700"/>
                  <a:pt x="23595" y="25329"/>
                  <a:pt x="13963" y="31750"/>
                </a:cubicBezTo>
                <a:cubicBezTo>
                  <a:pt x="11846" y="38100"/>
                  <a:pt x="9236" y="44306"/>
                  <a:pt x="7613" y="50800"/>
                </a:cubicBezTo>
                <a:cubicBezTo>
                  <a:pt x="-645" y="83833"/>
                  <a:pt x="-4272" y="110394"/>
                  <a:pt x="7613" y="146050"/>
                </a:cubicBezTo>
                <a:cubicBezTo>
                  <a:pt x="10026" y="153290"/>
                  <a:pt x="20313" y="154517"/>
                  <a:pt x="26663" y="158750"/>
                </a:cubicBezTo>
                <a:cubicBezTo>
                  <a:pt x="30896" y="165100"/>
                  <a:pt x="33404" y="173032"/>
                  <a:pt x="39363" y="177800"/>
                </a:cubicBezTo>
                <a:cubicBezTo>
                  <a:pt x="44590" y="181981"/>
                  <a:pt x="51720" y="184150"/>
                  <a:pt x="58413" y="184150"/>
                </a:cubicBezTo>
                <a:cubicBezTo>
                  <a:pt x="86011" y="184150"/>
                  <a:pt x="113446" y="179917"/>
                  <a:pt x="140963" y="177800"/>
                </a:cubicBezTo>
                <a:cubicBezTo>
                  <a:pt x="147313" y="175683"/>
                  <a:pt x="154026" y="174443"/>
                  <a:pt x="160013" y="171450"/>
                </a:cubicBezTo>
                <a:cubicBezTo>
                  <a:pt x="209252" y="146831"/>
                  <a:pt x="150230" y="168361"/>
                  <a:pt x="198113" y="152400"/>
                </a:cubicBezTo>
                <a:cubicBezTo>
                  <a:pt x="220299" y="119120"/>
                  <a:pt x="214533" y="136619"/>
                  <a:pt x="204463" y="76200"/>
                </a:cubicBezTo>
                <a:cubicBezTo>
                  <a:pt x="203363" y="69598"/>
                  <a:pt x="202294" y="62377"/>
                  <a:pt x="198113" y="57150"/>
                </a:cubicBezTo>
                <a:cubicBezTo>
                  <a:pt x="193345" y="51191"/>
                  <a:pt x="185413" y="48683"/>
                  <a:pt x="179063" y="44450"/>
                </a:cubicBezTo>
                <a:cubicBezTo>
                  <a:pt x="174830" y="38100"/>
                  <a:pt x="171759" y="30796"/>
                  <a:pt x="166363" y="25400"/>
                </a:cubicBezTo>
                <a:cubicBezTo>
                  <a:pt x="151269" y="10306"/>
                  <a:pt x="128076" y="6288"/>
                  <a:pt x="109213" y="0"/>
                </a:cubicBezTo>
                <a:lnTo>
                  <a:pt x="83813" y="1905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 13"/>
          <p:cNvSpPr/>
          <p:nvPr/>
        </p:nvSpPr>
        <p:spPr>
          <a:xfrm>
            <a:off x="6362041" y="1860196"/>
            <a:ext cx="213384" cy="184150"/>
          </a:xfrm>
          <a:custGeom>
            <a:avLst/>
            <a:gdLst>
              <a:gd name="connsiteX0" fmla="*/ 83813 w 213384"/>
              <a:gd name="connsiteY0" fmla="*/ 19050 h 184150"/>
              <a:gd name="connsiteX1" fmla="*/ 52063 w 213384"/>
              <a:gd name="connsiteY1" fmla="*/ 12700 h 184150"/>
              <a:gd name="connsiteX2" fmla="*/ 13963 w 213384"/>
              <a:gd name="connsiteY2" fmla="*/ 31750 h 184150"/>
              <a:gd name="connsiteX3" fmla="*/ 7613 w 213384"/>
              <a:gd name="connsiteY3" fmla="*/ 50800 h 184150"/>
              <a:gd name="connsiteX4" fmla="*/ 7613 w 213384"/>
              <a:gd name="connsiteY4" fmla="*/ 146050 h 184150"/>
              <a:gd name="connsiteX5" fmla="*/ 26663 w 213384"/>
              <a:gd name="connsiteY5" fmla="*/ 158750 h 184150"/>
              <a:gd name="connsiteX6" fmla="*/ 39363 w 213384"/>
              <a:gd name="connsiteY6" fmla="*/ 177800 h 184150"/>
              <a:gd name="connsiteX7" fmla="*/ 58413 w 213384"/>
              <a:gd name="connsiteY7" fmla="*/ 184150 h 184150"/>
              <a:gd name="connsiteX8" fmla="*/ 140963 w 213384"/>
              <a:gd name="connsiteY8" fmla="*/ 177800 h 184150"/>
              <a:gd name="connsiteX9" fmla="*/ 160013 w 213384"/>
              <a:gd name="connsiteY9" fmla="*/ 171450 h 184150"/>
              <a:gd name="connsiteX10" fmla="*/ 198113 w 213384"/>
              <a:gd name="connsiteY10" fmla="*/ 152400 h 184150"/>
              <a:gd name="connsiteX11" fmla="*/ 204463 w 213384"/>
              <a:gd name="connsiteY11" fmla="*/ 76200 h 184150"/>
              <a:gd name="connsiteX12" fmla="*/ 198113 w 213384"/>
              <a:gd name="connsiteY12" fmla="*/ 57150 h 184150"/>
              <a:gd name="connsiteX13" fmla="*/ 179063 w 213384"/>
              <a:gd name="connsiteY13" fmla="*/ 44450 h 184150"/>
              <a:gd name="connsiteX14" fmla="*/ 166363 w 213384"/>
              <a:gd name="connsiteY14" fmla="*/ 25400 h 184150"/>
              <a:gd name="connsiteX15" fmla="*/ 109213 w 213384"/>
              <a:gd name="connsiteY15" fmla="*/ 0 h 184150"/>
              <a:gd name="connsiteX16" fmla="*/ 83813 w 213384"/>
              <a:gd name="connsiteY16" fmla="*/ 19050 h 18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3384" h="184150">
                <a:moveTo>
                  <a:pt x="83813" y="19050"/>
                </a:moveTo>
                <a:cubicBezTo>
                  <a:pt x="73230" y="16933"/>
                  <a:pt x="62856" y="12700"/>
                  <a:pt x="52063" y="12700"/>
                </a:cubicBezTo>
                <a:cubicBezTo>
                  <a:pt x="38918" y="12700"/>
                  <a:pt x="23595" y="25329"/>
                  <a:pt x="13963" y="31750"/>
                </a:cubicBezTo>
                <a:cubicBezTo>
                  <a:pt x="11846" y="38100"/>
                  <a:pt x="9236" y="44306"/>
                  <a:pt x="7613" y="50800"/>
                </a:cubicBezTo>
                <a:cubicBezTo>
                  <a:pt x="-645" y="83833"/>
                  <a:pt x="-4272" y="110394"/>
                  <a:pt x="7613" y="146050"/>
                </a:cubicBezTo>
                <a:cubicBezTo>
                  <a:pt x="10026" y="153290"/>
                  <a:pt x="20313" y="154517"/>
                  <a:pt x="26663" y="158750"/>
                </a:cubicBezTo>
                <a:cubicBezTo>
                  <a:pt x="30896" y="165100"/>
                  <a:pt x="33404" y="173032"/>
                  <a:pt x="39363" y="177800"/>
                </a:cubicBezTo>
                <a:cubicBezTo>
                  <a:pt x="44590" y="181981"/>
                  <a:pt x="51720" y="184150"/>
                  <a:pt x="58413" y="184150"/>
                </a:cubicBezTo>
                <a:cubicBezTo>
                  <a:pt x="86011" y="184150"/>
                  <a:pt x="113446" y="179917"/>
                  <a:pt x="140963" y="177800"/>
                </a:cubicBezTo>
                <a:cubicBezTo>
                  <a:pt x="147313" y="175683"/>
                  <a:pt x="154026" y="174443"/>
                  <a:pt x="160013" y="171450"/>
                </a:cubicBezTo>
                <a:cubicBezTo>
                  <a:pt x="209252" y="146831"/>
                  <a:pt x="150230" y="168361"/>
                  <a:pt x="198113" y="152400"/>
                </a:cubicBezTo>
                <a:cubicBezTo>
                  <a:pt x="220299" y="119120"/>
                  <a:pt x="214533" y="136619"/>
                  <a:pt x="204463" y="76200"/>
                </a:cubicBezTo>
                <a:cubicBezTo>
                  <a:pt x="203363" y="69598"/>
                  <a:pt x="202294" y="62377"/>
                  <a:pt x="198113" y="57150"/>
                </a:cubicBezTo>
                <a:cubicBezTo>
                  <a:pt x="193345" y="51191"/>
                  <a:pt x="185413" y="48683"/>
                  <a:pt x="179063" y="44450"/>
                </a:cubicBezTo>
                <a:cubicBezTo>
                  <a:pt x="174830" y="38100"/>
                  <a:pt x="171759" y="30796"/>
                  <a:pt x="166363" y="25400"/>
                </a:cubicBezTo>
                <a:cubicBezTo>
                  <a:pt x="151269" y="10306"/>
                  <a:pt x="128076" y="6288"/>
                  <a:pt x="109213" y="0"/>
                </a:cubicBezTo>
                <a:lnTo>
                  <a:pt x="83813" y="1905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orme libre 15"/>
          <p:cNvSpPr/>
          <p:nvPr/>
        </p:nvSpPr>
        <p:spPr>
          <a:xfrm>
            <a:off x="5956299" y="2343150"/>
            <a:ext cx="946151" cy="445048"/>
          </a:xfrm>
          <a:custGeom>
            <a:avLst/>
            <a:gdLst>
              <a:gd name="connsiteX0" fmla="*/ 50801 w 946151"/>
              <a:gd name="connsiteY0" fmla="*/ 260350 h 445048"/>
              <a:gd name="connsiteX1" fmla="*/ 69851 w 946151"/>
              <a:gd name="connsiteY1" fmla="*/ 228600 h 445048"/>
              <a:gd name="connsiteX2" fmla="*/ 82551 w 946151"/>
              <a:gd name="connsiteY2" fmla="*/ 190500 h 445048"/>
              <a:gd name="connsiteX3" fmla="*/ 107951 w 946151"/>
              <a:gd name="connsiteY3" fmla="*/ 146050 h 445048"/>
              <a:gd name="connsiteX4" fmla="*/ 120651 w 946151"/>
              <a:gd name="connsiteY4" fmla="*/ 127000 h 445048"/>
              <a:gd name="connsiteX5" fmla="*/ 127001 w 946151"/>
              <a:gd name="connsiteY5" fmla="*/ 107950 h 445048"/>
              <a:gd name="connsiteX6" fmla="*/ 165101 w 946151"/>
              <a:gd name="connsiteY6" fmla="*/ 63500 h 445048"/>
              <a:gd name="connsiteX7" fmla="*/ 177801 w 946151"/>
              <a:gd name="connsiteY7" fmla="*/ 44450 h 445048"/>
              <a:gd name="connsiteX8" fmla="*/ 203201 w 946151"/>
              <a:gd name="connsiteY8" fmla="*/ 38100 h 445048"/>
              <a:gd name="connsiteX9" fmla="*/ 228601 w 946151"/>
              <a:gd name="connsiteY9" fmla="*/ 19050 h 445048"/>
              <a:gd name="connsiteX10" fmla="*/ 247651 w 946151"/>
              <a:gd name="connsiteY10" fmla="*/ 12700 h 445048"/>
              <a:gd name="connsiteX11" fmla="*/ 292101 w 946151"/>
              <a:gd name="connsiteY11" fmla="*/ 0 h 445048"/>
              <a:gd name="connsiteX12" fmla="*/ 508001 w 946151"/>
              <a:gd name="connsiteY12" fmla="*/ 6350 h 445048"/>
              <a:gd name="connsiteX13" fmla="*/ 539751 w 946151"/>
              <a:gd name="connsiteY13" fmla="*/ 12700 h 445048"/>
              <a:gd name="connsiteX14" fmla="*/ 603251 w 946151"/>
              <a:gd name="connsiteY14" fmla="*/ 19050 h 445048"/>
              <a:gd name="connsiteX15" fmla="*/ 635001 w 946151"/>
              <a:gd name="connsiteY15" fmla="*/ 25400 h 445048"/>
              <a:gd name="connsiteX16" fmla="*/ 730251 w 946151"/>
              <a:gd name="connsiteY16" fmla="*/ 31750 h 445048"/>
              <a:gd name="connsiteX17" fmla="*/ 793751 w 946151"/>
              <a:gd name="connsiteY17" fmla="*/ 44450 h 445048"/>
              <a:gd name="connsiteX18" fmla="*/ 812801 w 946151"/>
              <a:gd name="connsiteY18" fmla="*/ 50800 h 445048"/>
              <a:gd name="connsiteX19" fmla="*/ 869951 w 946151"/>
              <a:gd name="connsiteY19" fmla="*/ 82550 h 445048"/>
              <a:gd name="connsiteX20" fmla="*/ 882651 w 946151"/>
              <a:gd name="connsiteY20" fmla="*/ 101600 h 445048"/>
              <a:gd name="connsiteX21" fmla="*/ 901701 w 946151"/>
              <a:gd name="connsiteY21" fmla="*/ 114300 h 445048"/>
              <a:gd name="connsiteX22" fmla="*/ 920751 w 946151"/>
              <a:gd name="connsiteY22" fmla="*/ 133350 h 445048"/>
              <a:gd name="connsiteX23" fmla="*/ 939801 w 946151"/>
              <a:gd name="connsiteY23" fmla="*/ 171450 h 445048"/>
              <a:gd name="connsiteX24" fmla="*/ 946151 w 946151"/>
              <a:gd name="connsiteY24" fmla="*/ 190500 h 445048"/>
              <a:gd name="connsiteX25" fmla="*/ 939801 w 946151"/>
              <a:gd name="connsiteY25" fmla="*/ 368300 h 445048"/>
              <a:gd name="connsiteX26" fmla="*/ 914401 w 946151"/>
              <a:gd name="connsiteY26" fmla="*/ 400050 h 445048"/>
              <a:gd name="connsiteX27" fmla="*/ 863601 w 946151"/>
              <a:gd name="connsiteY27" fmla="*/ 412750 h 445048"/>
              <a:gd name="connsiteX28" fmla="*/ 800101 w 946151"/>
              <a:gd name="connsiteY28" fmla="*/ 425450 h 445048"/>
              <a:gd name="connsiteX29" fmla="*/ 736601 w 946151"/>
              <a:gd name="connsiteY29" fmla="*/ 438150 h 445048"/>
              <a:gd name="connsiteX30" fmla="*/ 184151 w 946151"/>
              <a:gd name="connsiteY30" fmla="*/ 444500 h 445048"/>
              <a:gd name="connsiteX31" fmla="*/ 50801 w 946151"/>
              <a:gd name="connsiteY31" fmla="*/ 438150 h 445048"/>
              <a:gd name="connsiteX32" fmla="*/ 12701 w 946151"/>
              <a:gd name="connsiteY32" fmla="*/ 361950 h 445048"/>
              <a:gd name="connsiteX33" fmla="*/ 6351 w 946151"/>
              <a:gd name="connsiteY33" fmla="*/ 342900 h 445048"/>
              <a:gd name="connsiteX34" fmla="*/ 1 w 946151"/>
              <a:gd name="connsiteY34" fmla="*/ 292100 h 4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46151" h="445048">
                <a:moveTo>
                  <a:pt x="50801" y="260350"/>
                </a:moveTo>
                <a:cubicBezTo>
                  <a:pt x="57151" y="249767"/>
                  <a:pt x="64744" y="239836"/>
                  <a:pt x="69851" y="228600"/>
                </a:cubicBezTo>
                <a:cubicBezTo>
                  <a:pt x="75391" y="216413"/>
                  <a:pt x="75125" y="201639"/>
                  <a:pt x="82551" y="190500"/>
                </a:cubicBezTo>
                <a:cubicBezTo>
                  <a:pt x="113493" y="144088"/>
                  <a:pt x="75725" y="202446"/>
                  <a:pt x="107951" y="146050"/>
                </a:cubicBezTo>
                <a:cubicBezTo>
                  <a:pt x="111737" y="139424"/>
                  <a:pt x="117238" y="133826"/>
                  <a:pt x="120651" y="127000"/>
                </a:cubicBezTo>
                <a:cubicBezTo>
                  <a:pt x="123644" y="121013"/>
                  <a:pt x="123680" y="113762"/>
                  <a:pt x="127001" y="107950"/>
                </a:cubicBezTo>
                <a:cubicBezTo>
                  <a:pt x="144296" y="77683"/>
                  <a:pt x="144628" y="88067"/>
                  <a:pt x="165101" y="63500"/>
                </a:cubicBezTo>
                <a:cubicBezTo>
                  <a:pt x="169987" y="57637"/>
                  <a:pt x="171451" y="48683"/>
                  <a:pt x="177801" y="44450"/>
                </a:cubicBezTo>
                <a:cubicBezTo>
                  <a:pt x="185063" y="39609"/>
                  <a:pt x="194734" y="40217"/>
                  <a:pt x="203201" y="38100"/>
                </a:cubicBezTo>
                <a:cubicBezTo>
                  <a:pt x="211668" y="31750"/>
                  <a:pt x="219412" y="24301"/>
                  <a:pt x="228601" y="19050"/>
                </a:cubicBezTo>
                <a:cubicBezTo>
                  <a:pt x="234413" y="15729"/>
                  <a:pt x="241215" y="14539"/>
                  <a:pt x="247651" y="12700"/>
                </a:cubicBezTo>
                <a:cubicBezTo>
                  <a:pt x="303465" y="-3247"/>
                  <a:pt x="246426" y="15225"/>
                  <a:pt x="292101" y="0"/>
                </a:cubicBezTo>
                <a:cubicBezTo>
                  <a:pt x="364068" y="2117"/>
                  <a:pt x="436098" y="2663"/>
                  <a:pt x="508001" y="6350"/>
                </a:cubicBezTo>
                <a:cubicBezTo>
                  <a:pt x="518780" y="6903"/>
                  <a:pt x="529053" y="11274"/>
                  <a:pt x="539751" y="12700"/>
                </a:cubicBezTo>
                <a:cubicBezTo>
                  <a:pt x="560837" y="15511"/>
                  <a:pt x="582165" y="16239"/>
                  <a:pt x="603251" y="19050"/>
                </a:cubicBezTo>
                <a:cubicBezTo>
                  <a:pt x="613949" y="20476"/>
                  <a:pt x="624262" y="24326"/>
                  <a:pt x="635001" y="25400"/>
                </a:cubicBezTo>
                <a:cubicBezTo>
                  <a:pt x="666664" y="28566"/>
                  <a:pt x="698501" y="29633"/>
                  <a:pt x="730251" y="31750"/>
                </a:cubicBezTo>
                <a:cubicBezTo>
                  <a:pt x="751418" y="35983"/>
                  <a:pt x="773273" y="37624"/>
                  <a:pt x="793751" y="44450"/>
                </a:cubicBezTo>
                <a:cubicBezTo>
                  <a:pt x="800101" y="46567"/>
                  <a:pt x="806950" y="47549"/>
                  <a:pt x="812801" y="50800"/>
                </a:cubicBezTo>
                <a:cubicBezTo>
                  <a:pt x="878305" y="87191"/>
                  <a:pt x="826846" y="68182"/>
                  <a:pt x="869951" y="82550"/>
                </a:cubicBezTo>
                <a:cubicBezTo>
                  <a:pt x="874184" y="88900"/>
                  <a:pt x="877255" y="96204"/>
                  <a:pt x="882651" y="101600"/>
                </a:cubicBezTo>
                <a:cubicBezTo>
                  <a:pt x="888047" y="106996"/>
                  <a:pt x="895838" y="109414"/>
                  <a:pt x="901701" y="114300"/>
                </a:cubicBezTo>
                <a:cubicBezTo>
                  <a:pt x="908600" y="120049"/>
                  <a:pt x="914401" y="127000"/>
                  <a:pt x="920751" y="133350"/>
                </a:cubicBezTo>
                <a:cubicBezTo>
                  <a:pt x="936712" y="181233"/>
                  <a:pt x="915182" y="122211"/>
                  <a:pt x="939801" y="171450"/>
                </a:cubicBezTo>
                <a:cubicBezTo>
                  <a:pt x="942794" y="177437"/>
                  <a:pt x="944034" y="184150"/>
                  <a:pt x="946151" y="190500"/>
                </a:cubicBezTo>
                <a:cubicBezTo>
                  <a:pt x="944034" y="249767"/>
                  <a:pt x="943619" y="309119"/>
                  <a:pt x="939801" y="368300"/>
                </a:cubicBezTo>
                <a:cubicBezTo>
                  <a:pt x="938707" y="385258"/>
                  <a:pt x="930276" y="394277"/>
                  <a:pt x="914401" y="400050"/>
                </a:cubicBezTo>
                <a:cubicBezTo>
                  <a:pt x="897997" y="406015"/>
                  <a:pt x="880160" y="407230"/>
                  <a:pt x="863601" y="412750"/>
                </a:cubicBezTo>
                <a:cubicBezTo>
                  <a:pt x="830352" y="423833"/>
                  <a:pt x="851177" y="418153"/>
                  <a:pt x="800101" y="425450"/>
                </a:cubicBezTo>
                <a:cubicBezTo>
                  <a:pt x="775751" y="433567"/>
                  <a:pt x="767777" y="437487"/>
                  <a:pt x="736601" y="438150"/>
                </a:cubicBezTo>
                <a:lnTo>
                  <a:pt x="184151" y="444500"/>
                </a:lnTo>
                <a:cubicBezTo>
                  <a:pt x="139701" y="442383"/>
                  <a:pt x="93653" y="450149"/>
                  <a:pt x="50801" y="438150"/>
                </a:cubicBezTo>
                <a:cubicBezTo>
                  <a:pt x="32699" y="433081"/>
                  <a:pt x="17315" y="375791"/>
                  <a:pt x="12701" y="361950"/>
                </a:cubicBezTo>
                <a:lnTo>
                  <a:pt x="6351" y="342900"/>
                </a:lnTo>
                <a:cubicBezTo>
                  <a:pt x="-233" y="283646"/>
                  <a:pt x="1" y="266583"/>
                  <a:pt x="1" y="2921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 16"/>
          <p:cNvSpPr/>
          <p:nvPr/>
        </p:nvSpPr>
        <p:spPr>
          <a:xfrm>
            <a:off x="5117768" y="2919423"/>
            <a:ext cx="730582" cy="563374"/>
          </a:xfrm>
          <a:custGeom>
            <a:avLst/>
            <a:gdLst>
              <a:gd name="connsiteX0" fmla="*/ 133682 w 730582"/>
              <a:gd name="connsiteY0" fmla="*/ 14277 h 563374"/>
              <a:gd name="connsiteX1" fmla="*/ 165432 w 730582"/>
              <a:gd name="connsiteY1" fmla="*/ 7927 h 563374"/>
              <a:gd name="connsiteX2" fmla="*/ 578182 w 730582"/>
              <a:gd name="connsiteY2" fmla="*/ 7927 h 563374"/>
              <a:gd name="connsiteX3" fmla="*/ 597232 w 730582"/>
              <a:gd name="connsiteY3" fmla="*/ 14277 h 563374"/>
              <a:gd name="connsiteX4" fmla="*/ 616282 w 730582"/>
              <a:gd name="connsiteY4" fmla="*/ 52377 h 563374"/>
              <a:gd name="connsiteX5" fmla="*/ 635332 w 730582"/>
              <a:gd name="connsiteY5" fmla="*/ 71427 h 563374"/>
              <a:gd name="connsiteX6" fmla="*/ 692482 w 730582"/>
              <a:gd name="connsiteY6" fmla="*/ 242877 h 563374"/>
              <a:gd name="connsiteX7" fmla="*/ 711532 w 730582"/>
              <a:gd name="connsiteY7" fmla="*/ 280977 h 563374"/>
              <a:gd name="connsiteX8" fmla="*/ 724232 w 730582"/>
              <a:gd name="connsiteY8" fmla="*/ 319077 h 563374"/>
              <a:gd name="connsiteX9" fmla="*/ 730582 w 730582"/>
              <a:gd name="connsiteY9" fmla="*/ 338127 h 563374"/>
              <a:gd name="connsiteX10" fmla="*/ 724232 w 730582"/>
              <a:gd name="connsiteY10" fmla="*/ 433377 h 563374"/>
              <a:gd name="connsiteX11" fmla="*/ 705182 w 730582"/>
              <a:gd name="connsiteY11" fmla="*/ 471477 h 563374"/>
              <a:gd name="connsiteX12" fmla="*/ 692482 w 730582"/>
              <a:gd name="connsiteY12" fmla="*/ 509577 h 563374"/>
              <a:gd name="connsiteX13" fmla="*/ 673432 w 730582"/>
              <a:gd name="connsiteY13" fmla="*/ 547677 h 563374"/>
              <a:gd name="connsiteX14" fmla="*/ 654382 w 730582"/>
              <a:gd name="connsiteY14" fmla="*/ 554027 h 563374"/>
              <a:gd name="connsiteX15" fmla="*/ 406732 w 730582"/>
              <a:gd name="connsiteY15" fmla="*/ 560377 h 563374"/>
              <a:gd name="connsiteX16" fmla="*/ 114632 w 730582"/>
              <a:gd name="connsiteY16" fmla="*/ 547677 h 563374"/>
              <a:gd name="connsiteX17" fmla="*/ 95582 w 730582"/>
              <a:gd name="connsiteY17" fmla="*/ 541327 h 563374"/>
              <a:gd name="connsiteX18" fmla="*/ 70182 w 730582"/>
              <a:gd name="connsiteY18" fmla="*/ 503227 h 563374"/>
              <a:gd name="connsiteX19" fmla="*/ 44782 w 730582"/>
              <a:gd name="connsiteY19" fmla="*/ 465127 h 563374"/>
              <a:gd name="connsiteX20" fmla="*/ 25732 w 730582"/>
              <a:gd name="connsiteY20" fmla="*/ 407977 h 563374"/>
              <a:gd name="connsiteX21" fmla="*/ 19382 w 730582"/>
              <a:gd name="connsiteY21" fmla="*/ 388927 h 563374"/>
              <a:gd name="connsiteX22" fmla="*/ 6682 w 730582"/>
              <a:gd name="connsiteY22" fmla="*/ 338127 h 563374"/>
              <a:gd name="connsiteX23" fmla="*/ 6682 w 730582"/>
              <a:gd name="connsiteY23" fmla="*/ 185727 h 563374"/>
              <a:gd name="connsiteX24" fmla="*/ 19382 w 730582"/>
              <a:gd name="connsiteY24" fmla="*/ 141277 h 563374"/>
              <a:gd name="connsiteX25" fmla="*/ 44782 w 730582"/>
              <a:gd name="connsiteY25" fmla="*/ 103177 h 563374"/>
              <a:gd name="connsiteX26" fmla="*/ 70182 w 730582"/>
              <a:gd name="connsiteY26" fmla="*/ 65077 h 563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30582" h="563374">
                <a:moveTo>
                  <a:pt x="133682" y="14277"/>
                </a:moveTo>
                <a:cubicBezTo>
                  <a:pt x="144265" y="12160"/>
                  <a:pt x="154647" y="8342"/>
                  <a:pt x="165432" y="7927"/>
                </a:cubicBezTo>
                <a:cubicBezTo>
                  <a:pt x="440507" y="-2653"/>
                  <a:pt x="388123" y="-2632"/>
                  <a:pt x="578182" y="7927"/>
                </a:cubicBezTo>
                <a:cubicBezTo>
                  <a:pt x="584532" y="10044"/>
                  <a:pt x="592005" y="10096"/>
                  <a:pt x="597232" y="14277"/>
                </a:cubicBezTo>
                <a:cubicBezTo>
                  <a:pt x="618643" y="31406"/>
                  <a:pt x="603135" y="32657"/>
                  <a:pt x="616282" y="52377"/>
                </a:cubicBezTo>
                <a:cubicBezTo>
                  <a:pt x="621263" y="59849"/>
                  <a:pt x="628982" y="65077"/>
                  <a:pt x="635332" y="71427"/>
                </a:cubicBezTo>
                <a:lnTo>
                  <a:pt x="692482" y="242877"/>
                </a:lnTo>
                <a:cubicBezTo>
                  <a:pt x="715640" y="312352"/>
                  <a:pt x="678706" y="207119"/>
                  <a:pt x="711532" y="280977"/>
                </a:cubicBezTo>
                <a:cubicBezTo>
                  <a:pt x="716969" y="293210"/>
                  <a:pt x="719999" y="306377"/>
                  <a:pt x="724232" y="319077"/>
                </a:cubicBezTo>
                <a:lnTo>
                  <a:pt x="730582" y="338127"/>
                </a:lnTo>
                <a:cubicBezTo>
                  <a:pt x="728465" y="369877"/>
                  <a:pt x="727746" y="401751"/>
                  <a:pt x="724232" y="433377"/>
                </a:cubicBezTo>
                <a:cubicBezTo>
                  <a:pt x="721659" y="456535"/>
                  <a:pt x="714537" y="450428"/>
                  <a:pt x="705182" y="471477"/>
                </a:cubicBezTo>
                <a:cubicBezTo>
                  <a:pt x="699745" y="483710"/>
                  <a:pt x="696715" y="496877"/>
                  <a:pt x="692482" y="509577"/>
                </a:cubicBezTo>
                <a:cubicBezTo>
                  <a:pt x="688299" y="522126"/>
                  <a:pt x="684623" y="538725"/>
                  <a:pt x="673432" y="547677"/>
                </a:cubicBezTo>
                <a:cubicBezTo>
                  <a:pt x="668205" y="551858"/>
                  <a:pt x="661068" y="553709"/>
                  <a:pt x="654382" y="554027"/>
                </a:cubicBezTo>
                <a:cubicBezTo>
                  <a:pt x="571898" y="557955"/>
                  <a:pt x="489282" y="558260"/>
                  <a:pt x="406732" y="560377"/>
                </a:cubicBezTo>
                <a:cubicBezTo>
                  <a:pt x="286469" y="557514"/>
                  <a:pt x="211074" y="575232"/>
                  <a:pt x="114632" y="547677"/>
                </a:cubicBezTo>
                <a:cubicBezTo>
                  <a:pt x="108196" y="545838"/>
                  <a:pt x="101932" y="543444"/>
                  <a:pt x="95582" y="541327"/>
                </a:cubicBezTo>
                <a:cubicBezTo>
                  <a:pt x="53305" y="499050"/>
                  <a:pt x="93157" y="544581"/>
                  <a:pt x="70182" y="503227"/>
                </a:cubicBezTo>
                <a:cubicBezTo>
                  <a:pt x="62769" y="489884"/>
                  <a:pt x="49609" y="479607"/>
                  <a:pt x="44782" y="465127"/>
                </a:cubicBezTo>
                <a:lnTo>
                  <a:pt x="25732" y="407977"/>
                </a:lnTo>
                <a:cubicBezTo>
                  <a:pt x="23615" y="401627"/>
                  <a:pt x="20695" y="395491"/>
                  <a:pt x="19382" y="388927"/>
                </a:cubicBezTo>
                <a:cubicBezTo>
                  <a:pt x="11719" y="350613"/>
                  <a:pt x="16445" y="367416"/>
                  <a:pt x="6682" y="338127"/>
                </a:cubicBezTo>
                <a:cubicBezTo>
                  <a:pt x="-1142" y="259887"/>
                  <a:pt x="-3253" y="275146"/>
                  <a:pt x="6682" y="185727"/>
                </a:cubicBezTo>
                <a:cubicBezTo>
                  <a:pt x="7139" y="181617"/>
                  <a:pt x="16037" y="147298"/>
                  <a:pt x="19382" y="141277"/>
                </a:cubicBezTo>
                <a:cubicBezTo>
                  <a:pt x="26795" y="127934"/>
                  <a:pt x="33989" y="113970"/>
                  <a:pt x="44782" y="103177"/>
                </a:cubicBezTo>
                <a:cubicBezTo>
                  <a:pt x="85875" y="62084"/>
                  <a:pt x="100843" y="65077"/>
                  <a:pt x="70182" y="65077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 17"/>
          <p:cNvSpPr/>
          <p:nvPr/>
        </p:nvSpPr>
        <p:spPr>
          <a:xfrm>
            <a:off x="5899150" y="2298700"/>
            <a:ext cx="1038108" cy="546100"/>
          </a:xfrm>
          <a:custGeom>
            <a:avLst/>
            <a:gdLst>
              <a:gd name="connsiteX0" fmla="*/ 88900 w 1038108"/>
              <a:gd name="connsiteY0" fmla="*/ 196850 h 546100"/>
              <a:gd name="connsiteX1" fmla="*/ 114300 w 1038108"/>
              <a:gd name="connsiteY1" fmla="*/ 165100 h 546100"/>
              <a:gd name="connsiteX2" fmla="*/ 127000 w 1038108"/>
              <a:gd name="connsiteY2" fmla="*/ 146050 h 546100"/>
              <a:gd name="connsiteX3" fmla="*/ 146050 w 1038108"/>
              <a:gd name="connsiteY3" fmla="*/ 139700 h 546100"/>
              <a:gd name="connsiteX4" fmla="*/ 184150 w 1038108"/>
              <a:gd name="connsiteY4" fmla="*/ 101600 h 546100"/>
              <a:gd name="connsiteX5" fmla="*/ 222250 w 1038108"/>
              <a:gd name="connsiteY5" fmla="*/ 63500 h 546100"/>
              <a:gd name="connsiteX6" fmla="*/ 228600 w 1038108"/>
              <a:gd name="connsiteY6" fmla="*/ 44450 h 546100"/>
              <a:gd name="connsiteX7" fmla="*/ 247650 w 1038108"/>
              <a:gd name="connsiteY7" fmla="*/ 31750 h 546100"/>
              <a:gd name="connsiteX8" fmla="*/ 311150 w 1038108"/>
              <a:gd name="connsiteY8" fmla="*/ 12700 h 546100"/>
              <a:gd name="connsiteX9" fmla="*/ 349250 w 1038108"/>
              <a:gd name="connsiteY9" fmla="*/ 6350 h 546100"/>
              <a:gd name="connsiteX10" fmla="*/ 450850 w 1038108"/>
              <a:gd name="connsiteY10" fmla="*/ 0 h 546100"/>
              <a:gd name="connsiteX11" fmla="*/ 654050 w 1038108"/>
              <a:gd name="connsiteY11" fmla="*/ 6350 h 546100"/>
              <a:gd name="connsiteX12" fmla="*/ 673100 w 1038108"/>
              <a:gd name="connsiteY12" fmla="*/ 12700 h 546100"/>
              <a:gd name="connsiteX13" fmla="*/ 717550 w 1038108"/>
              <a:gd name="connsiteY13" fmla="*/ 19050 h 546100"/>
              <a:gd name="connsiteX14" fmla="*/ 774700 w 1038108"/>
              <a:gd name="connsiteY14" fmla="*/ 44450 h 546100"/>
              <a:gd name="connsiteX15" fmla="*/ 793750 w 1038108"/>
              <a:gd name="connsiteY15" fmla="*/ 50800 h 546100"/>
              <a:gd name="connsiteX16" fmla="*/ 831850 w 1038108"/>
              <a:gd name="connsiteY16" fmla="*/ 76200 h 546100"/>
              <a:gd name="connsiteX17" fmla="*/ 850900 w 1038108"/>
              <a:gd name="connsiteY17" fmla="*/ 82550 h 546100"/>
              <a:gd name="connsiteX18" fmla="*/ 889000 w 1038108"/>
              <a:gd name="connsiteY18" fmla="*/ 107950 h 546100"/>
              <a:gd name="connsiteX19" fmla="*/ 914400 w 1038108"/>
              <a:gd name="connsiteY19" fmla="*/ 120650 h 546100"/>
              <a:gd name="connsiteX20" fmla="*/ 933450 w 1038108"/>
              <a:gd name="connsiteY20" fmla="*/ 139700 h 546100"/>
              <a:gd name="connsiteX21" fmla="*/ 952500 w 1038108"/>
              <a:gd name="connsiteY21" fmla="*/ 152400 h 546100"/>
              <a:gd name="connsiteX22" fmla="*/ 996950 w 1038108"/>
              <a:gd name="connsiteY22" fmla="*/ 209550 h 546100"/>
              <a:gd name="connsiteX23" fmla="*/ 1009650 w 1038108"/>
              <a:gd name="connsiteY23" fmla="*/ 247650 h 546100"/>
              <a:gd name="connsiteX24" fmla="*/ 1016000 w 1038108"/>
              <a:gd name="connsiteY24" fmla="*/ 266700 h 546100"/>
              <a:gd name="connsiteX25" fmla="*/ 1035050 w 1038108"/>
              <a:gd name="connsiteY25" fmla="*/ 304800 h 546100"/>
              <a:gd name="connsiteX26" fmla="*/ 1028700 w 1038108"/>
              <a:gd name="connsiteY26" fmla="*/ 425450 h 546100"/>
              <a:gd name="connsiteX27" fmla="*/ 971550 w 1038108"/>
              <a:gd name="connsiteY27" fmla="*/ 431800 h 546100"/>
              <a:gd name="connsiteX28" fmla="*/ 908050 w 1038108"/>
              <a:gd name="connsiteY28" fmla="*/ 444500 h 546100"/>
              <a:gd name="connsiteX29" fmla="*/ 819150 w 1038108"/>
              <a:gd name="connsiteY29" fmla="*/ 457200 h 546100"/>
              <a:gd name="connsiteX30" fmla="*/ 781050 w 1038108"/>
              <a:gd name="connsiteY30" fmla="*/ 463550 h 546100"/>
              <a:gd name="connsiteX31" fmla="*/ 755650 w 1038108"/>
              <a:gd name="connsiteY31" fmla="*/ 469900 h 546100"/>
              <a:gd name="connsiteX32" fmla="*/ 704850 w 1038108"/>
              <a:gd name="connsiteY32" fmla="*/ 476250 h 546100"/>
              <a:gd name="connsiteX33" fmla="*/ 679450 w 1038108"/>
              <a:gd name="connsiteY33" fmla="*/ 482600 h 546100"/>
              <a:gd name="connsiteX34" fmla="*/ 336550 w 1038108"/>
              <a:gd name="connsiteY34" fmla="*/ 488950 h 546100"/>
              <a:gd name="connsiteX35" fmla="*/ 279400 w 1038108"/>
              <a:gd name="connsiteY35" fmla="*/ 501650 h 546100"/>
              <a:gd name="connsiteX36" fmla="*/ 260350 w 1038108"/>
              <a:gd name="connsiteY36" fmla="*/ 508000 h 546100"/>
              <a:gd name="connsiteX37" fmla="*/ 190500 w 1038108"/>
              <a:gd name="connsiteY37" fmla="*/ 520700 h 546100"/>
              <a:gd name="connsiteX38" fmla="*/ 171450 w 1038108"/>
              <a:gd name="connsiteY38" fmla="*/ 527050 h 546100"/>
              <a:gd name="connsiteX39" fmla="*/ 146050 w 1038108"/>
              <a:gd name="connsiteY39" fmla="*/ 533400 h 546100"/>
              <a:gd name="connsiteX40" fmla="*/ 107950 w 1038108"/>
              <a:gd name="connsiteY40" fmla="*/ 546100 h 546100"/>
              <a:gd name="connsiteX41" fmla="*/ 57150 w 1038108"/>
              <a:gd name="connsiteY41" fmla="*/ 539750 h 546100"/>
              <a:gd name="connsiteX42" fmla="*/ 25400 w 1038108"/>
              <a:gd name="connsiteY42" fmla="*/ 482600 h 546100"/>
              <a:gd name="connsiteX43" fmla="*/ 12700 w 1038108"/>
              <a:gd name="connsiteY43" fmla="*/ 463550 h 546100"/>
              <a:gd name="connsiteX44" fmla="*/ 0 w 1038108"/>
              <a:gd name="connsiteY44" fmla="*/ 412750 h 546100"/>
              <a:gd name="connsiteX45" fmla="*/ 6350 w 1038108"/>
              <a:gd name="connsiteY45" fmla="*/ 355600 h 546100"/>
              <a:gd name="connsiteX46" fmla="*/ 63500 w 1038108"/>
              <a:gd name="connsiteY46" fmla="*/ 292100 h 546100"/>
              <a:gd name="connsiteX47" fmla="*/ 82550 w 1038108"/>
              <a:gd name="connsiteY47" fmla="*/ 285750 h 546100"/>
              <a:gd name="connsiteX48" fmla="*/ 88900 w 1038108"/>
              <a:gd name="connsiteY48" fmla="*/ 260350 h 54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38108" h="546100">
                <a:moveTo>
                  <a:pt x="88900" y="196850"/>
                </a:moveTo>
                <a:cubicBezTo>
                  <a:pt x="97367" y="186267"/>
                  <a:pt x="106168" y="175943"/>
                  <a:pt x="114300" y="165100"/>
                </a:cubicBezTo>
                <a:cubicBezTo>
                  <a:pt x="118879" y="158995"/>
                  <a:pt x="121041" y="150818"/>
                  <a:pt x="127000" y="146050"/>
                </a:cubicBezTo>
                <a:cubicBezTo>
                  <a:pt x="132227" y="141869"/>
                  <a:pt x="139700" y="141817"/>
                  <a:pt x="146050" y="139700"/>
                </a:cubicBezTo>
                <a:cubicBezTo>
                  <a:pt x="158750" y="127000"/>
                  <a:pt x="173374" y="115968"/>
                  <a:pt x="184150" y="101600"/>
                </a:cubicBezTo>
                <a:cubicBezTo>
                  <a:pt x="207779" y="70095"/>
                  <a:pt x="194394" y="82071"/>
                  <a:pt x="222250" y="63500"/>
                </a:cubicBezTo>
                <a:cubicBezTo>
                  <a:pt x="224367" y="57150"/>
                  <a:pt x="224419" y="49677"/>
                  <a:pt x="228600" y="44450"/>
                </a:cubicBezTo>
                <a:cubicBezTo>
                  <a:pt x="233368" y="38491"/>
                  <a:pt x="240676" y="34850"/>
                  <a:pt x="247650" y="31750"/>
                </a:cubicBezTo>
                <a:cubicBezTo>
                  <a:pt x="260904" y="25860"/>
                  <a:pt x="294358" y="16058"/>
                  <a:pt x="311150" y="12700"/>
                </a:cubicBezTo>
                <a:cubicBezTo>
                  <a:pt x="323775" y="10175"/>
                  <a:pt x="336428" y="7516"/>
                  <a:pt x="349250" y="6350"/>
                </a:cubicBezTo>
                <a:cubicBezTo>
                  <a:pt x="383043" y="3278"/>
                  <a:pt x="416983" y="2117"/>
                  <a:pt x="450850" y="0"/>
                </a:cubicBezTo>
                <a:cubicBezTo>
                  <a:pt x="518583" y="2117"/>
                  <a:pt x="586394" y="2484"/>
                  <a:pt x="654050" y="6350"/>
                </a:cubicBezTo>
                <a:cubicBezTo>
                  <a:pt x="660733" y="6732"/>
                  <a:pt x="666536" y="11387"/>
                  <a:pt x="673100" y="12700"/>
                </a:cubicBezTo>
                <a:cubicBezTo>
                  <a:pt x="687776" y="15635"/>
                  <a:pt x="702733" y="16933"/>
                  <a:pt x="717550" y="19050"/>
                </a:cubicBezTo>
                <a:cubicBezTo>
                  <a:pt x="747739" y="39176"/>
                  <a:pt x="729360" y="29337"/>
                  <a:pt x="774700" y="44450"/>
                </a:cubicBezTo>
                <a:cubicBezTo>
                  <a:pt x="781050" y="46567"/>
                  <a:pt x="788181" y="47087"/>
                  <a:pt x="793750" y="50800"/>
                </a:cubicBezTo>
                <a:cubicBezTo>
                  <a:pt x="806450" y="59267"/>
                  <a:pt x="817370" y="71373"/>
                  <a:pt x="831850" y="76200"/>
                </a:cubicBezTo>
                <a:cubicBezTo>
                  <a:pt x="838200" y="78317"/>
                  <a:pt x="845049" y="79299"/>
                  <a:pt x="850900" y="82550"/>
                </a:cubicBezTo>
                <a:cubicBezTo>
                  <a:pt x="864243" y="89963"/>
                  <a:pt x="875348" y="101124"/>
                  <a:pt x="889000" y="107950"/>
                </a:cubicBezTo>
                <a:cubicBezTo>
                  <a:pt x="897467" y="112183"/>
                  <a:pt x="906697" y="115148"/>
                  <a:pt x="914400" y="120650"/>
                </a:cubicBezTo>
                <a:cubicBezTo>
                  <a:pt x="921708" y="125870"/>
                  <a:pt x="926551" y="133951"/>
                  <a:pt x="933450" y="139700"/>
                </a:cubicBezTo>
                <a:cubicBezTo>
                  <a:pt x="939313" y="144586"/>
                  <a:pt x="946150" y="148167"/>
                  <a:pt x="952500" y="152400"/>
                </a:cubicBezTo>
                <a:cubicBezTo>
                  <a:pt x="982881" y="197972"/>
                  <a:pt x="967107" y="179707"/>
                  <a:pt x="996950" y="209550"/>
                </a:cubicBezTo>
                <a:lnTo>
                  <a:pt x="1009650" y="247650"/>
                </a:lnTo>
                <a:cubicBezTo>
                  <a:pt x="1011767" y="254000"/>
                  <a:pt x="1012287" y="261131"/>
                  <a:pt x="1016000" y="266700"/>
                </a:cubicBezTo>
                <a:cubicBezTo>
                  <a:pt x="1032413" y="291319"/>
                  <a:pt x="1026287" y="278510"/>
                  <a:pt x="1035050" y="304800"/>
                </a:cubicBezTo>
                <a:cubicBezTo>
                  <a:pt x="1032933" y="345017"/>
                  <a:pt x="1046710" y="389429"/>
                  <a:pt x="1028700" y="425450"/>
                </a:cubicBezTo>
                <a:cubicBezTo>
                  <a:pt x="1020128" y="442594"/>
                  <a:pt x="990483" y="428811"/>
                  <a:pt x="971550" y="431800"/>
                </a:cubicBezTo>
                <a:cubicBezTo>
                  <a:pt x="950228" y="435167"/>
                  <a:pt x="929419" y="441447"/>
                  <a:pt x="908050" y="444500"/>
                </a:cubicBezTo>
                <a:cubicBezTo>
                  <a:pt x="878417" y="448733"/>
                  <a:pt x="848677" y="452279"/>
                  <a:pt x="819150" y="457200"/>
                </a:cubicBezTo>
                <a:cubicBezTo>
                  <a:pt x="806450" y="459317"/>
                  <a:pt x="793675" y="461025"/>
                  <a:pt x="781050" y="463550"/>
                </a:cubicBezTo>
                <a:cubicBezTo>
                  <a:pt x="772492" y="465262"/>
                  <a:pt x="764258" y="468465"/>
                  <a:pt x="755650" y="469900"/>
                </a:cubicBezTo>
                <a:cubicBezTo>
                  <a:pt x="738817" y="472705"/>
                  <a:pt x="721683" y="473445"/>
                  <a:pt x="704850" y="476250"/>
                </a:cubicBezTo>
                <a:cubicBezTo>
                  <a:pt x="696242" y="477685"/>
                  <a:pt x="688172" y="482299"/>
                  <a:pt x="679450" y="482600"/>
                </a:cubicBezTo>
                <a:cubicBezTo>
                  <a:pt x="565198" y="486540"/>
                  <a:pt x="450850" y="486833"/>
                  <a:pt x="336550" y="488950"/>
                </a:cubicBezTo>
                <a:cubicBezTo>
                  <a:pt x="314726" y="493315"/>
                  <a:pt x="300325" y="495672"/>
                  <a:pt x="279400" y="501650"/>
                </a:cubicBezTo>
                <a:cubicBezTo>
                  <a:pt x="272964" y="503489"/>
                  <a:pt x="266914" y="506687"/>
                  <a:pt x="260350" y="508000"/>
                </a:cubicBezTo>
                <a:cubicBezTo>
                  <a:pt x="200394" y="519991"/>
                  <a:pt x="234424" y="508150"/>
                  <a:pt x="190500" y="520700"/>
                </a:cubicBezTo>
                <a:cubicBezTo>
                  <a:pt x="184064" y="522539"/>
                  <a:pt x="177886" y="525211"/>
                  <a:pt x="171450" y="527050"/>
                </a:cubicBezTo>
                <a:cubicBezTo>
                  <a:pt x="163059" y="529448"/>
                  <a:pt x="154409" y="530892"/>
                  <a:pt x="146050" y="533400"/>
                </a:cubicBezTo>
                <a:cubicBezTo>
                  <a:pt x="133228" y="537247"/>
                  <a:pt x="107950" y="546100"/>
                  <a:pt x="107950" y="546100"/>
                </a:cubicBezTo>
                <a:cubicBezTo>
                  <a:pt x="91017" y="543983"/>
                  <a:pt x="71890" y="548349"/>
                  <a:pt x="57150" y="539750"/>
                </a:cubicBezTo>
                <a:cubicBezTo>
                  <a:pt x="28884" y="523262"/>
                  <a:pt x="36205" y="504211"/>
                  <a:pt x="25400" y="482600"/>
                </a:cubicBezTo>
                <a:cubicBezTo>
                  <a:pt x="21987" y="475774"/>
                  <a:pt x="16113" y="470376"/>
                  <a:pt x="12700" y="463550"/>
                </a:cubicBezTo>
                <a:cubicBezTo>
                  <a:pt x="6191" y="450533"/>
                  <a:pt x="2415" y="424826"/>
                  <a:pt x="0" y="412750"/>
                </a:cubicBezTo>
                <a:cubicBezTo>
                  <a:pt x="2117" y="393700"/>
                  <a:pt x="3199" y="374506"/>
                  <a:pt x="6350" y="355600"/>
                </a:cubicBezTo>
                <a:cubicBezTo>
                  <a:pt x="11184" y="326598"/>
                  <a:pt x="36114" y="301229"/>
                  <a:pt x="63500" y="292100"/>
                </a:cubicBezTo>
                <a:lnTo>
                  <a:pt x="82550" y="285750"/>
                </a:lnTo>
                <a:cubicBezTo>
                  <a:pt x="96910" y="264209"/>
                  <a:pt x="100646" y="272096"/>
                  <a:pt x="88900" y="26035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orme libre 19"/>
          <p:cNvSpPr/>
          <p:nvPr/>
        </p:nvSpPr>
        <p:spPr>
          <a:xfrm>
            <a:off x="5673080" y="1860684"/>
            <a:ext cx="384820" cy="158616"/>
          </a:xfrm>
          <a:custGeom>
            <a:avLst/>
            <a:gdLst>
              <a:gd name="connsiteX0" fmla="*/ 334020 w 384820"/>
              <a:gd name="connsiteY0" fmla="*/ 63366 h 158616"/>
              <a:gd name="connsiteX1" fmla="*/ 384820 w 384820"/>
              <a:gd name="connsiteY1" fmla="*/ 158616 h 158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4820" h="158616">
                <a:moveTo>
                  <a:pt x="334020" y="63366"/>
                </a:moveTo>
                <a:cubicBezTo>
                  <a:pt x="36628" y="-3309"/>
                  <a:pt x="-260763" y="-69984"/>
                  <a:pt x="384820" y="15861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 20"/>
          <p:cNvSpPr/>
          <p:nvPr/>
        </p:nvSpPr>
        <p:spPr>
          <a:xfrm>
            <a:off x="5835600" y="2952750"/>
            <a:ext cx="647844" cy="349250"/>
          </a:xfrm>
          <a:custGeom>
            <a:avLst/>
            <a:gdLst>
              <a:gd name="connsiteX0" fmla="*/ 63550 w 647844"/>
              <a:gd name="connsiteY0" fmla="*/ 6350 h 349250"/>
              <a:gd name="connsiteX1" fmla="*/ 374700 w 647844"/>
              <a:gd name="connsiteY1" fmla="*/ 0 h 349250"/>
              <a:gd name="connsiteX2" fmla="*/ 571550 w 647844"/>
              <a:gd name="connsiteY2" fmla="*/ 6350 h 349250"/>
              <a:gd name="connsiteX3" fmla="*/ 590600 w 647844"/>
              <a:gd name="connsiteY3" fmla="*/ 19050 h 349250"/>
              <a:gd name="connsiteX4" fmla="*/ 622350 w 647844"/>
              <a:gd name="connsiteY4" fmla="*/ 57150 h 349250"/>
              <a:gd name="connsiteX5" fmla="*/ 641400 w 647844"/>
              <a:gd name="connsiteY5" fmla="*/ 120650 h 349250"/>
              <a:gd name="connsiteX6" fmla="*/ 647750 w 647844"/>
              <a:gd name="connsiteY6" fmla="*/ 254000 h 349250"/>
              <a:gd name="connsiteX7" fmla="*/ 641400 w 647844"/>
              <a:gd name="connsiteY7" fmla="*/ 292100 h 349250"/>
              <a:gd name="connsiteX8" fmla="*/ 571550 w 647844"/>
              <a:gd name="connsiteY8" fmla="*/ 311150 h 349250"/>
              <a:gd name="connsiteX9" fmla="*/ 469950 w 647844"/>
              <a:gd name="connsiteY9" fmla="*/ 330200 h 349250"/>
              <a:gd name="connsiteX10" fmla="*/ 215950 w 647844"/>
              <a:gd name="connsiteY10" fmla="*/ 342900 h 349250"/>
              <a:gd name="connsiteX11" fmla="*/ 108000 w 647844"/>
              <a:gd name="connsiteY11" fmla="*/ 349250 h 349250"/>
              <a:gd name="connsiteX12" fmla="*/ 76250 w 647844"/>
              <a:gd name="connsiteY12" fmla="*/ 336550 h 349250"/>
              <a:gd name="connsiteX13" fmla="*/ 63550 w 647844"/>
              <a:gd name="connsiteY13" fmla="*/ 311150 h 349250"/>
              <a:gd name="connsiteX14" fmla="*/ 50850 w 647844"/>
              <a:gd name="connsiteY14" fmla="*/ 279400 h 349250"/>
              <a:gd name="connsiteX15" fmla="*/ 44500 w 647844"/>
              <a:gd name="connsiteY15" fmla="*/ 260350 h 349250"/>
              <a:gd name="connsiteX16" fmla="*/ 19100 w 647844"/>
              <a:gd name="connsiteY16" fmla="*/ 209550 h 349250"/>
              <a:gd name="connsiteX17" fmla="*/ 12750 w 647844"/>
              <a:gd name="connsiteY17" fmla="*/ 158750 h 349250"/>
              <a:gd name="connsiteX18" fmla="*/ 12750 w 647844"/>
              <a:gd name="connsiteY18" fmla="*/ 44450 h 349250"/>
              <a:gd name="connsiteX19" fmla="*/ 31800 w 647844"/>
              <a:gd name="connsiteY19" fmla="*/ 38100 h 349250"/>
              <a:gd name="connsiteX20" fmla="*/ 63550 w 647844"/>
              <a:gd name="connsiteY20" fmla="*/ 6350 h 34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7844" h="349250">
                <a:moveTo>
                  <a:pt x="63550" y="6350"/>
                </a:moveTo>
                <a:cubicBezTo>
                  <a:pt x="120700" y="0"/>
                  <a:pt x="270962" y="0"/>
                  <a:pt x="374700" y="0"/>
                </a:cubicBezTo>
                <a:cubicBezTo>
                  <a:pt x="440351" y="0"/>
                  <a:pt x="506153" y="580"/>
                  <a:pt x="571550" y="6350"/>
                </a:cubicBezTo>
                <a:cubicBezTo>
                  <a:pt x="579152" y="7021"/>
                  <a:pt x="584737" y="14164"/>
                  <a:pt x="590600" y="19050"/>
                </a:cubicBezTo>
                <a:cubicBezTo>
                  <a:pt x="601156" y="27846"/>
                  <a:pt x="616474" y="43928"/>
                  <a:pt x="622350" y="57150"/>
                </a:cubicBezTo>
                <a:cubicBezTo>
                  <a:pt x="631184" y="77027"/>
                  <a:pt x="636123" y="99540"/>
                  <a:pt x="641400" y="120650"/>
                </a:cubicBezTo>
                <a:cubicBezTo>
                  <a:pt x="643517" y="165100"/>
                  <a:pt x="647750" y="209500"/>
                  <a:pt x="647750" y="254000"/>
                </a:cubicBezTo>
                <a:cubicBezTo>
                  <a:pt x="647750" y="266875"/>
                  <a:pt x="649125" y="281800"/>
                  <a:pt x="641400" y="292100"/>
                </a:cubicBezTo>
                <a:cubicBezTo>
                  <a:pt x="632544" y="303907"/>
                  <a:pt x="581530" y="309335"/>
                  <a:pt x="571550" y="311150"/>
                </a:cubicBezTo>
                <a:cubicBezTo>
                  <a:pt x="537649" y="317314"/>
                  <a:pt x="504288" y="327339"/>
                  <a:pt x="469950" y="330200"/>
                </a:cubicBezTo>
                <a:cubicBezTo>
                  <a:pt x="315038" y="343109"/>
                  <a:pt x="464854" y="331838"/>
                  <a:pt x="215950" y="342900"/>
                </a:cubicBezTo>
                <a:cubicBezTo>
                  <a:pt x="179940" y="344500"/>
                  <a:pt x="143983" y="347133"/>
                  <a:pt x="108000" y="349250"/>
                </a:cubicBezTo>
                <a:cubicBezTo>
                  <a:pt x="97417" y="345017"/>
                  <a:pt x="84904" y="343968"/>
                  <a:pt x="76250" y="336550"/>
                </a:cubicBezTo>
                <a:cubicBezTo>
                  <a:pt x="69063" y="330390"/>
                  <a:pt x="67395" y="319800"/>
                  <a:pt x="63550" y="311150"/>
                </a:cubicBezTo>
                <a:cubicBezTo>
                  <a:pt x="58921" y="300734"/>
                  <a:pt x="54852" y="290073"/>
                  <a:pt x="50850" y="279400"/>
                </a:cubicBezTo>
                <a:cubicBezTo>
                  <a:pt x="48500" y="273133"/>
                  <a:pt x="47270" y="266444"/>
                  <a:pt x="44500" y="260350"/>
                </a:cubicBezTo>
                <a:cubicBezTo>
                  <a:pt x="36666" y="243115"/>
                  <a:pt x="19100" y="209550"/>
                  <a:pt x="19100" y="209550"/>
                </a:cubicBezTo>
                <a:cubicBezTo>
                  <a:pt x="16983" y="192617"/>
                  <a:pt x="15555" y="175583"/>
                  <a:pt x="12750" y="158750"/>
                </a:cubicBezTo>
                <a:cubicBezTo>
                  <a:pt x="4128" y="107019"/>
                  <a:pt x="-11017" y="133575"/>
                  <a:pt x="12750" y="44450"/>
                </a:cubicBezTo>
                <a:cubicBezTo>
                  <a:pt x="14475" y="37983"/>
                  <a:pt x="25813" y="41093"/>
                  <a:pt x="31800" y="38100"/>
                </a:cubicBezTo>
                <a:cubicBezTo>
                  <a:pt x="38626" y="34687"/>
                  <a:pt x="6400" y="12700"/>
                  <a:pt x="63550" y="635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6451600" y="2851150"/>
            <a:ext cx="717602" cy="368300"/>
          </a:xfrm>
          <a:custGeom>
            <a:avLst/>
            <a:gdLst>
              <a:gd name="connsiteX0" fmla="*/ 107950 w 717602"/>
              <a:gd name="connsiteY0" fmla="*/ 50800 h 368300"/>
              <a:gd name="connsiteX1" fmla="*/ 279400 w 717602"/>
              <a:gd name="connsiteY1" fmla="*/ 38100 h 368300"/>
              <a:gd name="connsiteX2" fmla="*/ 330200 w 717602"/>
              <a:gd name="connsiteY2" fmla="*/ 31750 h 368300"/>
              <a:gd name="connsiteX3" fmla="*/ 501650 w 717602"/>
              <a:gd name="connsiteY3" fmla="*/ 25400 h 368300"/>
              <a:gd name="connsiteX4" fmla="*/ 539750 w 717602"/>
              <a:gd name="connsiteY4" fmla="*/ 19050 h 368300"/>
              <a:gd name="connsiteX5" fmla="*/ 558800 w 717602"/>
              <a:gd name="connsiteY5" fmla="*/ 12700 h 368300"/>
              <a:gd name="connsiteX6" fmla="*/ 622300 w 717602"/>
              <a:gd name="connsiteY6" fmla="*/ 0 h 368300"/>
              <a:gd name="connsiteX7" fmla="*/ 692150 w 717602"/>
              <a:gd name="connsiteY7" fmla="*/ 19050 h 368300"/>
              <a:gd name="connsiteX8" fmla="*/ 704850 w 717602"/>
              <a:gd name="connsiteY8" fmla="*/ 38100 h 368300"/>
              <a:gd name="connsiteX9" fmla="*/ 717550 w 717602"/>
              <a:gd name="connsiteY9" fmla="*/ 101600 h 368300"/>
              <a:gd name="connsiteX10" fmla="*/ 711200 w 717602"/>
              <a:gd name="connsiteY10" fmla="*/ 266700 h 368300"/>
              <a:gd name="connsiteX11" fmla="*/ 704850 w 717602"/>
              <a:gd name="connsiteY11" fmla="*/ 285750 h 368300"/>
              <a:gd name="connsiteX12" fmla="*/ 692150 w 717602"/>
              <a:gd name="connsiteY12" fmla="*/ 304800 h 368300"/>
              <a:gd name="connsiteX13" fmla="*/ 673100 w 717602"/>
              <a:gd name="connsiteY13" fmla="*/ 323850 h 368300"/>
              <a:gd name="connsiteX14" fmla="*/ 635000 w 717602"/>
              <a:gd name="connsiteY14" fmla="*/ 330200 h 368300"/>
              <a:gd name="connsiteX15" fmla="*/ 571500 w 717602"/>
              <a:gd name="connsiteY15" fmla="*/ 336550 h 368300"/>
              <a:gd name="connsiteX16" fmla="*/ 438150 w 717602"/>
              <a:gd name="connsiteY16" fmla="*/ 342900 h 368300"/>
              <a:gd name="connsiteX17" fmla="*/ 355600 w 717602"/>
              <a:gd name="connsiteY17" fmla="*/ 355600 h 368300"/>
              <a:gd name="connsiteX18" fmla="*/ 317500 w 717602"/>
              <a:gd name="connsiteY18" fmla="*/ 361950 h 368300"/>
              <a:gd name="connsiteX19" fmla="*/ 139700 w 717602"/>
              <a:gd name="connsiteY19" fmla="*/ 368300 h 368300"/>
              <a:gd name="connsiteX20" fmla="*/ 95250 w 717602"/>
              <a:gd name="connsiteY20" fmla="*/ 361950 h 368300"/>
              <a:gd name="connsiteX21" fmla="*/ 76200 w 717602"/>
              <a:gd name="connsiteY21" fmla="*/ 323850 h 368300"/>
              <a:gd name="connsiteX22" fmla="*/ 63500 w 717602"/>
              <a:gd name="connsiteY22" fmla="*/ 304800 h 368300"/>
              <a:gd name="connsiteX23" fmla="*/ 50800 w 717602"/>
              <a:gd name="connsiteY23" fmla="*/ 266700 h 368300"/>
              <a:gd name="connsiteX24" fmla="*/ 44450 w 717602"/>
              <a:gd name="connsiteY24" fmla="*/ 247650 h 368300"/>
              <a:gd name="connsiteX25" fmla="*/ 38100 w 717602"/>
              <a:gd name="connsiteY25" fmla="*/ 228600 h 368300"/>
              <a:gd name="connsiteX26" fmla="*/ 25400 w 717602"/>
              <a:gd name="connsiteY26" fmla="*/ 209550 h 368300"/>
              <a:gd name="connsiteX27" fmla="*/ 6350 w 717602"/>
              <a:gd name="connsiteY27" fmla="*/ 171450 h 368300"/>
              <a:gd name="connsiteX28" fmla="*/ 0 w 717602"/>
              <a:gd name="connsiteY28" fmla="*/ 9525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17602" h="368300">
                <a:moveTo>
                  <a:pt x="107950" y="50800"/>
                </a:moveTo>
                <a:lnTo>
                  <a:pt x="279400" y="38100"/>
                </a:lnTo>
                <a:cubicBezTo>
                  <a:pt x="296403" y="36643"/>
                  <a:pt x="313163" y="32724"/>
                  <a:pt x="330200" y="31750"/>
                </a:cubicBezTo>
                <a:cubicBezTo>
                  <a:pt x="387296" y="28487"/>
                  <a:pt x="444500" y="27517"/>
                  <a:pt x="501650" y="25400"/>
                </a:cubicBezTo>
                <a:cubicBezTo>
                  <a:pt x="514350" y="23283"/>
                  <a:pt x="527181" y="21843"/>
                  <a:pt x="539750" y="19050"/>
                </a:cubicBezTo>
                <a:cubicBezTo>
                  <a:pt x="546284" y="17598"/>
                  <a:pt x="552278" y="14205"/>
                  <a:pt x="558800" y="12700"/>
                </a:cubicBezTo>
                <a:cubicBezTo>
                  <a:pt x="579833" y="7846"/>
                  <a:pt x="622300" y="0"/>
                  <a:pt x="622300" y="0"/>
                </a:cubicBezTo>
                <a:cubicBezTo>
                  <a:pt x="652350" y="3756"/>
                  <a:pt x="671567" y="-1533"/>
                  <a:pt x="692150" y="19050"/>
                </a:cubicBezTo>
                <a:cubicBezTo>
                  <a:pt x="697546" y="24446"/>
                  <a:pt x="700617" y="31750"/>
                  <a:pt x="704850" y="38100"/>
                </a:cubicBezTo>
                <a:cubicBezTo>
                  <a:pt x="709083" y="59267"/>
                  <a:pt x="718380" y="80030"/>
                  <a:pt x="717550" y="101600"/>
                </a:cubicBezTo>
                <a:cubicBezTo>
                  <a:pt x="715433" y="156633"/>
                  <a:pt x="714989" y="211756"/>
                  <a:pt x="711200" y="266700"/>
                </a:cubicBezTo>
                <a:cubicBezTo>
                  <a:pt x="710739" y="273378"/>
                  <a:pt x="707843" y="279763"/>
                  <a:pt x="704850" y="285750"/>
                </a:cubicBezTo>
                <a:cubicBezTo>
                  <a:pt x="701437" y="292576"/>
                  <a:pt x="697036" y="298937"/>
                  <a:pt x="692150" y="304800"/>
                </a:cubicBezTo>
                <a:cubicBezTo>
                  <a:pt x="686401" y="311699"/>
                  <a:pt x="681306" y="320203"/>
                  <a:pt x="673100" y="323850"/>
                </a:cubicBezTo>
                <a:cubicBezTo>
                  <a:pt x="661335" y="329079"/>
                  <a:pt x="647776" y="328603"/>
                  <a:pt x="635000" y="330200"/>
                </a:cubicBezTo>
                <a:cubicBezTo>
                  <a:pt x="613892" y="332838"/>
                  <a:pt x="592728" y="335180"/>
                  <a:pt x="571500" y="336550"/>
                </a:cubicBezTo>
                <a:cubicBezTo>
                  <a:pt x="527092" y="339415"/>
                  <a:pt x="482600" y="340783"/>
                  <a:pt x="438150" y="342900"/>
                </a:cubicBezTo>
                <a:cubicBezTo>
                  <a:pt x="377509" y="355028"/>
                  <a:pt x="436331" y="344067"/>
                  <a:pt x="355600" y="355600"/>
                </a:cubicBezTo>
                <a:cubicBezTo>
                  <a:pt x="342854" y="357421"/>
                  <a:pt x="330353" y="361194"/>
                  <a:pt x="317500" y="361950"/>
                </a:cubicBezTo>
                <a:cubicBezTo>
                  <a:pt x="258298" y="365432"/>
                  <a:pt x="198967" y="366183"/>
                  <a:pt x="139700" y="368300"/>
                </a:cubicBezTo>
                <a:cubicBezTo>
                  <a:pt x="124883" y="366183"/>
                  <a:pt x="108927" y="368029"/>
                  <a:pt x="95250" y="361950"/>
                </a:cubicBezTo>
                <a:cubicBezTo>
                  <a:pt x="83551" y="356751"/>
                  <a:pt x="80829" y="333108"/>
                  <a:pt x="76200" y="323850"/>
                </a:cubicBezTo>
                <a:cubicBezTo>
                  <a:pt x="72787" y="317024"/>
                  <a:pt x="66600" y="311774"/>
                  <a:pt x="63500" y="304800"/>
                </a:cubicBezTo>
                <a:cubicBezTo>
                  <a:pt x="58063" y="292567"/>
                  <a:pt x="55033" y="279400"/>
                  <a:pt x="50800" y="266700"/>
                </a:cubicBezTo>
                <a:lnTo>
                  <a:pt x="44450" y="247650"/>
                </a:lnTo>
                <a:cubicBezTo>
                  <a:pt x="42333" y="241300"/>
                  <a:pt x="41813" y="234169"/>
                  <a:pt x="38100" y="228600"/>
                </a:cubicBezTo>
                <a:cubicBezTo>
                  <a:pt x="33867" y="222250"/>
                  <a:pt x="28813" y="216376"/>
                  <a:pt x="25400" y="209550"/>
                </a:cubicBezTo>
                <a:cubicBezTo>
                  <a:pt x="-890" y="156970"/>
                  <a:pt x="42746" y="226045"/>
                  <a:pt x="6350" y="171450"/>
                </a:cubicBezTo>
                <a:cubicBezTo>
                  <a:pt x="13063" y="84181"/>
                  <a:pt x="37384" y="76558"/>
                  <a:pt x="0" y="95250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 22"/>
          <p:cNvSpPr/>
          <p:nvPr/>
        </p:nvSpPr>
        <p:spPr>
          <a:xfrm>
            <a:off x="5171569" y="2975670"/>
            <a:ext cx="674664" cy="533763"/>
          </a:xfrm>
          <a:custGeom>
            <a:avLst/>
            <a:gdLst>
              <a:gd name="connsiteX0" fmla="*/ 602698 w 674664"/>
              <a:gd name="connsiteY0" fmla="*/ 363 h 533763"/>
              <a:gd name="connsiteX1" fmla="*/ 374098 w 674664"/>
              <a:gd name="connsiteY1" fmla="*/ 4597 h 533763"/>
              <a:gd name="connsiteX2" fmla="*/ 357164 w 674664"/>
              <a:gd name="connsiteY2" fmla="*/ 21530 h 533763"/>
              <a:gd name="connsiteX3" fmla="*/ 331764 w 674664"/>
              <a:gd name="connsiteY3" fmla="*/ 38463 h 533763"/>
              <a:gd name="connsiteX4" fmla="*/ 302131 w 674664"/>
              <a:gd name="connsiteY4" fmla="*/ 55397 h 533763"/>
              <a:gd name="connsiteX5" fmla="*/ 268264 w 674664"/>
              <a:gd name="connsiteY5" fmla="*/ 63863 h 533763"/>
              <a:gd name="connsiteX6" fmla="*/ 242864 w 674664"/>
              <a:gd name="connsiteY6" fmla="*/ 72330 h 533763"/>
              <a:gd name="connsiteX7" fmla="*/ 217464 w 674664"/>
              <a:gd name="connsiteY7" fmla="*/ 80797 h 533763"/>
              <a:gd name="connsiteX8" fmla="*/ 192064 w 674664"/>
              <a:gd name="connsiteY8" fmla="*/ 97730 h 533763"/>
              <a:gd name="connsiteX9" fmla="*/ 179364 w 674664"/>
              <a:gd name="connsiteY9" fmla="*/ 106197 h 533763"/>
              <a:gd name="connsiteX10" fmla="*/ 132798 w 674664"/>
              <a:gd name="connsiteY10" fmla="*/ 118897 h 533763"/>
              <a:gd name="connsiteX11" fmla="*/ 107398 w 674664"/>
              <a:gd name="connsiteY11" fmla="*/ 131597 h 533763"/>
              <a:gd name="connsiteX12" fmla="*/ 90464 w 674664"/>
              <a:gd name="connsiteY12" fmla="*/ 140063 h 533763"/>
              <a:gd name="connsiteX13" fmla="*/ 73531 w 674664"/>
              <a:gd name="connsiteY13" fmla="*/ 144297 h 533763"/>
              <a:gd name="connsiteX14" fmla="*/ 60831 w 674664"/>
              <a:gd name="connsiteY14" fmla="*/ 148530 h 533763"/>
              <a:gd name="connsiteX15" fmla="*/ 35431 w 674664"/>
              <a:gd name="connsiteY15" fmla="*/ 165463 h 533763"/>
              <a:gd name="connsiteX16" fmla="*/ 22731 w 674664"/>
              <a:gd name="connsiteY16" fmla="*/ 173930 h 533763"/>
              <a:gd name="connsiteX17" fmla="*/ 18498 w 674664"/>
              <a:gd name="connsiteY17" fmla="*/ 199330 h 533763"/>
              <a:gd name="connsiteX18" fmla="*/ 10031 w 674664"/>
              <a:gd name="connsiteY18" fmla="*/ 271297 h 533763"/>
              <a:gd name="connsiteX19" fmla="*/ 5798 w 674664"/>
              <a:gd name="connsiteY19" fmla="*/ 360197 h 533763"/>
              <a:gd name="connsiteX20" fmla="*/ 1564 w 674664"/>
              <a:gd name="connsiteY20" fmla="*/ 415230 h 533763"/>
              <a:gd name="connsiteX21" fmla="*/ 14264 w 674664"/>
              <a:gd name="connsiteY21" fmla="*/ 499897 h 533763"/>
              <a:gd name="connsiteX22" fmla="*/ 26964 w 674664"/>
              <a:gd name="connsiteY22" fmla="*/ 504130 h 533763"/>
              <a:gd name="connsiteX23" fmla="*/ 65064 w 674664"/>
              <a:gd name="connsiteY23" fmla="*/ 525297 h 533763"/>
              <a:gd name="connsiteX24" fmla="*/ 77764 w 674664"/>
              <a:gd name="connsiteY24" fmla="*/ 529530 h 533763"/>
              <a:gd name="connsiteX25" fmla="*/ 90464 w 674664"/>
              <a:gd name="connsiteY25" fmla="*/ 533763 h 533763"/>
              <a:gd name="connsiteX26" fmla="*/ 230164 w 674664"/>
              <a:gd name="connsiteY26" fmla="*/ 529530 h 533763"/>
              <a:gd name="connsiteX27" fmla="*/ 247098 w 674664"/>
              <a:gd name="connsiteY27" fmla="*/ 525297 h 533763"/>
              <a:gd name="connsiteX28" fmla="*/ 293664 w 674664"/>
              <a:gd name="connsiteY28" fmla="*/ 521063 h 533763"/>
              <a:gd name="connsiteX29" fmla="*/ 467231 w 674664"/>
              <a:gd name="connsiteY29" fmla="*/ 512597 h 533763"/>
              <a:gd name="connsiteX30" fmla="*/ 522264 w 674664"/>
              <a:gd name="connsiteY30" fmla="*/ 508363 h 533763"/>
              <a:gd name="connsiteX31" fmla="*/ 602698 w 674664"/>
              <a:gd name="connsiteY31" fmla="*/ 504130 h 533763"/>
              <a:gd name="connsiteX32" fmla="*/ 615398 w 674664"/>
              <a:gd name="connsiteY32" fmla="*/ 499897 h 533763"/>
              <a:gd name="connsiteX33" fmla="*/ 640798 w 674664"/>
              <a:gd name="connsiteY33" fmla="*/ 482963 h 533763"/>
              <a:gd name="connsiteX34" fmla="*/ 653498 w 674664"/>
              <a:gd name="connsiteY34" fmla="*/ 478730 h 533763"/>
              <a:gd name="connsiteX35" fmla="*/ 661964 w 674664"/>
              <a:gd name="connsiteY35" fmla="*/ 466030 h 533763"/>
              <a:gd name="connsiteX36" fmla="*/ 666198 w 674664"/>
              <a:gd name="connsiteY36" fmla="*/ 453330 h 533763"/>
              <a:gd name="connsiteX37" fmla="*/ 674664 w 674664"/>
              <a:gd name="connsiteY37" fmla="*/ 415230 h 533763"/>
              <a:gd name="connsiteX38" fmla="*/ 670431 w 674664"/>
              <a:gd name="connsiteY38" fmla="*/ 309397 h 533763"/>
              <a:gd name="connsiteX39" fmla="*/ 666198 w 674664"/>
              <a:gd name="connsiteY39" fmla="*/ 296697 h 533763"/>
              <a:gd name="connsiteX40" fmla="*/ 661964 w 674664"/>
              <a:gd name="connsiteY40" fmla="*/ 258597 h 533763"/>
              <a:gd name="connsiteX41" fmla="*/ 653498 w 674664"/>
              <a:gd name="connsiteY41" fmla="*/ 182397 h 533763"/>
              <a:gd name="connsiteX42" fmla="*/ 649264 w 674664"/>
              <a:gd name="connsiteY42" fmla="*/ 165463 h 533763"/>
              <a:gd name="connsiteX43" fmla="*/ 636564 w 674664"/>
              <a:gd name="connsiteY43" fmla="*/ 101963 h 533763"/>
              <a:gd name="connsiteX44" fmla="*/ 623864 w 674664"/>
              <a:gd name="connsiteY44" fmla="*/ 46930 h 533763"/>
              <a:gd name="connsiteX45" fmla="*/ 619631 w 674664"/>
              <a:gd name="connsiteY45" fmla="*/ 13063 h 533763"/>
              <a:gd name="connsiteX46" fmla="*/ 602698 w 674664"/>
              <a:gd name="connsiteY46" fmla="*/ 363 h 53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74664" h="533763">
                <a:moveTo>
                  <a:pt x="602698" y="363"/>
                </a:moveTo>
                <a:cubicBezTo>
                  <a:pt x="561776" y="-1048"/>
                  <a:pt x="450264" y="1924"/>
                  <a:pt x="374098" y="4597"/>
                </a:cubicBezTo>
                <a:cubicBezTo>
                  <a:pt x="350699" y="5418"/>
                  <a:pt x="369275" y="9420"/>
                  <a:pt x="357164" y="21530"/>
                </a:cubicBezTo>
                <a:cubicBezTo>
                  <a:pt x="349969" y="28725"/>
                  <a:pt x="340231" y="32819"/>
                  <a:pt x="331764" y="38463"/>
                </a:cubicBezTo>
                <a:cubicBezTo>
                  <a:pt x="319010" y="46966"/>
                  <a:pt x="317170" y="48952"/>
                  <a:pt x="302131" y="55397"/>
                </a:cubicBezTo>
                <a:cubicBezTo>
                  <a:pt x="287147" y="61819"/>
                  <a:pt x="286482" y="58894"/>
                  <a:pt x="268264" y="63863"/>
                </a:cubicBezTo>
                <a:cubicBezTo>
                  <a:pt x="259654" y="66211"/>
                  <a:pt x="251331" y="69508"/>
                  <a:pt x="242864" y="72330"/>
                </a:cubicBezTo>
                <a:cubicBezTo>
                  <a:pt x="242859" y="72332"/>
                  <a:pt x="217468" y="80794"/>
                  <a:pt x="217464" y="80797"/>
                </a:cubicBezTo>
                <a:lnTo>
                  <a:pt x="192064" y="97730"/>
                </a:lnTo>
                <a:cubicBezTo>
                  <a:pt x="187831" y="100552"/>
                  <a:pt x="184353" y="105199"/>
                  <a:pt x="179364" y="106197"/>
                </a:cubicBezTo>
                <a:cubicBezTo>
                  <a:pt x="168002" y="108469"/>
                  <a:pt x="142008" y="112758"/>
                  <a:pt x="132798" y="118897"/>
                </a:cubicBezTo>
                <a:cubicBezTo>
                  <a:pt x="108396" y="135164"/>
                  <a:pt x="131932" y="121083"/>
                  <a:pt x="107398" y="131597"/>
                </a:cubicBezTo>
                <a:cubicBezTo>
                  <a:pt x="101597" y="134083"/>
                  <a:pt x="96373" y="137847"/>
                  <a:pt x="90464" y="140063"/>
                </a:cubicBezTo>
                <a:cubicBezTo>
                  <a:pt x="85016" y="142106"/>
                  <a:pt x="79125" y="142699"/>
                  <a:pt x="73531" y="144297"/>
                </a:cubicBezTo>
                <a:cubicBezTo>
                  <a:pt x="69240" y="145523"/>
                  <a:pt x="65064" y="147119"/>
                  <a:pt x="60831" y="148530"/>
                </a:cubicBezTo>
                <a:lnTo>
                  <a:pt x="35431" y="165463"/>
                </a:lnTo>
                <a:lnTo>
                  <a:pt x="22731" y="173930"/>
                </a:lnTo>
                <a:cubicBezTo>
                  <a:pt x="21320" y="182397"/>
                  <a:pt x="19446" y="190799"/>
                  <a:pt x="18498" y="199330"/>
                </a:cubicBezTo>
                <a:cubicBezTo>
                  <a:pt x="10044" y="275415"/>
                  <a:pt x="19130" y="225797"/>
                  <a:pt x="10031" y="271297"/>
                </a:cubicBezTo>
                <a:cubicBezTo>
                  <a:pt x="8620" y="300930"/>
                  <a:pt x="7540" y="330581"/>
                  <a:pt x="5798" y="360197"/>
                </a:cubicBezTo>
                <a:cubicBezTo>
                  <a:pt x="4718" y="378564"/>
                  <a:pt x="1564" y="396831"/>
                  <a:pt x="1564" y="415230"/>
                </a:cubicBezTo>
                <a:cubicBezTo>
                  <a:pt x="1564" y="416578"/>
                  <a:pt x="-6571" y="483229"/>
                  <a:pt x="14264" y="499897"/>
                </a:cubicBezTo>
                <a:cubicBezTo>
                  <a:pt x="17748" y="502685"/>
                  <a:pt x="22731" y="502719"/>
                  <a:pt x="26964" y="504130"/>
                </a:cubicBezTo>
                <a:cubicBezTo>
                  <a:pt x="45974" y="523140"/>
                  <a:pt x="33985" y="514937"/>
                  <a:pt x="65064" y="525297"/>
                </a:cubicBezTo>
                <a:lnTo>
                  <a:pt x="77764" y="529530"/>
                </a:lnTo>
                <a:lnTo>
                  <a:pt x="90464" y="533763"/>
                </a:lnTo>
                <a:cubicBezTo>
                  <a:pt x="137031" y="532352"/>
                  <a:pt x="183644" y="532044"/>
                  <a:pt x="230164" y="529530"/>
                </a:cubicBezTo>
                <a:cubicBezTo>
                  <a:pt x="235974" y="529216"/>
                  <a:pt x="241331" y="526066"/>
                  <a:pt x="247098" y="525297"/>
                </a:cubicBezTo>
                <a:cubicBezTo>
                  <a:pt x="262547" y="523237"/>
                  <a:pt x="278142" y="522474"/>
                  <a:pt x="293664" y="521063"/>
                </a:cubicBezTo>
                <a:cubicBezTo>
                  <a:pt x="362387" y="503884"/>
                  <a:pt x="294742" y="519497"/>
                  <a:pt x="467231" y="512597"/>
                </a:cubicBezTo>
                <a:cubicBezTo>
                  <a:pt x="485615" y="511862"/>
                  <a:pt x="503901" y="509511"/>
                  <a:pt x="522264" y="508363"/>
                </a:cubicBezTo>
                <a:lnTo>
                  <a:pt x="602698" y="504130"/>
                </a:lnTo>
                <a:cubicBezTo>
                  <a:pt x="606931" y="502719"/>
                  <a:pt x="611497" y="502064"/>
                  <a:pt x="615398" y="499897"/>
                </a:cubicBezTo>
                <a:cubicBezTo>
                  <a:pt x="624293" y="494955"/>
                  <a:pt x="631144" y="486181"/>
                  <a:pt x="640798" y="482963"/>
                </a:cubicBezTo>
                <a:lnTo>
                  <a:pt x="653498" y="478730"/>
                </a:lnTo>
                <a:cubicBezTo>
                  <a:pt x="656320" y="474497"/>
                  <a:pt x="659689" y="470581"/>
                  <a:pt x="661964" y="466030"/>
                </a:cubicBezTo>
                <a:cubicBezTo>
                  <a:pt x="663960" y="462039"/>
                  <a:pt x="664972" y="457621"/>
                  <a:pt x="666198" y="453330"/>
                </a:cubicBezTo>
                <a:cubicBezTo>
                  <a:pt x="670183" y="439385"/>
                  <a:pt x="671755" y="429774"/>
                  <a:pt x="674664" y="415230"/>
                </a:cubicBezTo>
                <a:cubicBezTo>
                  <a:pt x="673253" y="379952"/>
                  <a:pt x="672946" y="344613"/>
                  <a:pt x="670431" y="309397"/>
                </a:cubicBezTo>
                <a:cubicBezTo>
                  <a:pt x="670113" y="304946"/>
                  <a:pt x="666932" y="301099"/>
                  <a:pt x="666198" y="296697"/>
                </a:cubicBezTo>
                <a:cubicBezTo>
                  <a:pt x="664097" y="284093"/>
                  <a:pt x="663236" y="271312"/>
                  <a:pt x="661964" y="258597"/>
                </a:cubicBezTo>
                <a:cubicBezTo>
                  <a:pt x="659038" y="229339"/>
                  <a:pt x="658520" y="210017"/>
                  <a:pt x="653498" y="182397"/>
                </a:cubicBezTo>
                <a:cubicBezTo>
                  <a:pt x="652457" y="176672"/>
                  <a:pt x="650305" y="171188"/>
                  <a:pt x="649264" y="165463"/>
                </a:cubicBezTo>
                <a:cubicBezTo>
                  <a:pt x="643590" y="134255"/>
                  <a:pt x="647213" y="133912"/>
                  <a:pt x="636564" y="101963"/>
                </a:cubicBezTo>
                <a:cubicBezTo>
                  <a:pt x="628747" y="78509"/>
                  <a:pt x="630091" y="84293"/>
                  <a:pt x="623864" y="46930"/>
                </a:cubicBezTo>
                <a:cubicBezTo>
                  <a:pt x="621994" y="35708"/>
                  <a:pt x="623626" y="23715"/>
                  <a:pt x="619631" y="13063"/>
                </a:cubicBezTo>
                <a:cubicBezTo>
                  <a:pt x="618640" y="10420"/>
                  <a:pt x="643620" y="1774"/>
                  <a:pt x="602698" y="36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orme libre 23"/>
          <p:cNvSpPr/>
          <p:nvPr/>
        </p:nvSpPr>
        <p:spPr>
          <a:xfrm>
            <a:off x="7329609" y="3119967"/>
            <a:ext cx="610026" cy="486041"/>
          </a:xfrm>
          <a:custGeom>
            <a:avLst/>
            <a:gdLst>
              <a:gd name="connsiteX0" fmla="*/ 44858 w 610026"/>
              <a:gd name="connsiteY0" fmla="*/ 4233 h 486041"/>
              <a:gd name="connsiteX1" fmla="*/ 116824 w 610026"/>
              <a:gd name="connsiteY1" fmla="*/ 4233 h 486041"/>
              <a:gd name="connsiteX2" fmla="*/ 375058 w 610026"/>
              <a:gd name="connsiteY2" fmla="*/ 0 h 486041"/>
              <a:gd name="connsiteX3" fmla="*/ 455491 w 610026"/>
              <a:gd name="connsiteY3" fmla="*/ 4233 h 486041"/>
              <a:gd name="connsiteX4" fmla="*/ 493591 w 610026"/>
              <a:gd name="connsiteY4" fmla="*/ 21166 h 486041"/>
              <a:gd name="connsiteX5" fmla="*/ 506291 w 610026"/>
              <a:gd name="connsiteY5" fmla="*/ 33866 h 486041"/>
              <a:gd name="connsiteX6" fmla="*/ 518991 w 610026"/>
              <a:gd name="connsiteY6" fmla="*/ 42333 h 486041"/>
              <a:gd name="connsiteX7" fmla="*/ 544391 w 610026"/>
              <a:gd name="connsiteY7" fmla="*/ 59266 h 486041"/>
              <a:gd name="connsiteX8" fmla="*/ 561324 w 610026"/>
              <a:gd name="connsiteY8" fmla="*/ 80433 h 486041"/>
              <a:gd name="connsiteX9" fmla="*/ 574024 w 610026"/>
              <a:gd name="connsiteY9" fmla="*/ 110066 h 486041"/>
              <a:gd name="connsiteX10" fmla="*/ 590958 w 610026"/>
              <a:gd name="connsiteY10" fmla="*/ 135466 h 486041"/>
              <a:gd name="connsiteX11" fmla="*/ 603658 w 610026"/>
              <a:gd name="connsiteY11" fmla="*/ 177800 h 486041"/>
              <a:gd name="connsiteX12" fmla="*/ 603658 w 610026"/>
              <a:gd name="connsiteY12" fmla="*/ 368300 h 486041"/>
              <a:gd name="connsiteX13" fmla="*/ 599424 w 610026"/>
              <a:gd name="connsiteY13" fmla="*/ 410633 h 486041"/>
              <a:gd name="connsiteX14" fmla="*/ 595191 w 610026"/>
              <a:gd name="connsiteY14" fmla="*/ 423333 h 486041"/>
              <a:gd name="connsiteX15" fmla="*/ 582491 w 610026"/>
              <a:gd name="connsiteY15" fmla="*/ 436033 h 486041"/>
              <a:gd name="connsiteX16" fmla="*/ 548624 w 610026"/>
              <a:gd name="connsiteY16" fmla="*/ 465666 h 486041"/>
              <a:gd name="connsiteX17" fmla="*/ 518991 w 610026"/>
              <a:gd name="connsiteY17" fmla="*/ 469900 h 486041"/>
              <a:gd name="connsiteX18" fmla="*/ 438558 w 610026"/>
              <a:gd name="connsiteY18" fmla="*/ 482600 h 486041"/>
              <a:gd name="connsiteX19" fmla="*/ 214191 w 610026"/>
              <a:gd name="connsiteY19" fmla="*/ 478366 h 486041"/>
              <a:gd name="connsiteX20" fmla="*/ 66024 w 610026"/>
              <a:gd name="connsiteY20" fmla="*/ 461433 h 486041"/>
              <a:gd name="connsiteX21" fmla="*/ 53324 w 610026"/>
              <a:gd name="connsiteY21" fmla="*/ 444500 h 486041"/>
              <a:gd name="connsiteX22" fmla="*/ 44858 w 610026"/>
              <a:gd name="connsiteY22" fmla="*/ 431800 h 486041"/>
              <a:gd name="connsiteX23" fmla="*/ 40624 w 610026"/>
              <a:gd name="connsiteY23" fmla="*/ 414866 h 486041"/>
              <a:gd name="connsiteX24" fmla="*/ 27924 w 610026"/>
              <a:gd name="connsiteY24" fmla="*/ 397933 h 486041"/>
              <a:gd name="connsiteX25" fmla="*/ 19458 w 610026"/>
              <a:gd name="connsiteY25" fmla="*/ 364066 h 486041"/>
              <a:gd name="connsiteX26" fmla="*/ 15224 w 610026"/>
              <a:gd name="connsiteY26" fmla="*/ 351366 h 486041"/>
              <a:gd name="connsiteX27" fmla="*/ 6758 w 610026"/>
              <a:gd name="connsiteY27" fmla="*/ 321733 h 486041"/>
              <a:gd name="connsiteX28" fmla="*/ 6758 w 610026"/>
              <a:gd name="connsiteY28" fmla="*/ 84666 h 486041"/>
              <a:gd name="connsiteX29" fmla="*/ 15224 w 610026"/>
              <a:gd name="connsiteY29" fmla="*/ 59266 h 486041"/>
              <a:gd name="connsiteX30" fmla="*/ 44858 w 610026"/>
              <a:gd name="connsiteY30" fmla="*/ 4233 h 48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10026" h="486041">
                <a:moveTo>
                  <a:pt x="44858" y="4233"/>
                </a:moveTo>
                <a:cubicBezTo>
                  <a:pt x="61791" y="-4939"/>
                  <a:pt x="34700" y="4233"/>
                  <a:pt x="116824" y="4233"/>
                </a:cubicBezTo>
                <a:cubicBezTo>
                  <a:pt x="202914" y="4233"/>
                  <a:pt x="288980" y="1411"/>
                  <a:pt x="375058" y="0"/>
                </a:cubicBezTo>
                <a:cubicBezTo>
                  <a:pt x="401869" y="1411"/>
                  <a:pt x="428834" y="1034"/>
                  <a:pt x="455491" y="4233"/>
                </a:cubicBezTo>
                <a:cubicBezTo>
                  <a:pt x="468427" y="5785"/>
                  <a:pt x="483322" y="12609"/>
                  <a:pt x="493591" y="21166"/>
                </a:cubicBezTo>
                <a:cubicBezTo>
                  <a:pt x="498190" y="24999"/>
                  <a:pt x="501692" y="30033"/>
                  <a:pt x="506291" y="33866"/>
                </a:cubicBezTo>
                <a:cubicBezTo>
                  <a:pt x="510200" y="37123"/>
                  <a:pt x="515082" y="39076"/>
                  <a:pt x="518991" y="42333"/>
                </a:cubicBezTo>
                <a:cubicBezTo>
                  <a:pt x="540131" y="59950"/>
                  <a:pt x="522073" y="51827"/>
                  <a:pt x="544391" y="59266"/>
                </a:cubicBezTo>
                <a:cubicBezTo>
                  <a:pt x="554497" y="89586"/>
                  <a:pt x="540049" y="54904"/>
                  <a:pt x="561324" y="80433"/>
                </a:cubicBezTo>
                <a:cubicBezTo>
                  <a:pt x="575459" y="97395"/>
                  <a:pt x="565199" y="94181"/>
                  <a:pt x="574024" y="110066"/>
                </a:cubicBezTo>
                <a:cubicBezTo>
                  <a:pt x="578966" y="118961"/>
                  <a:pt x="590958" y="135466"/>
                  <a:pt x="590958" y="135466"/>
                </a:cubicBezTo>
                <a:cubicBezTo>
                  <a:pt x="601264" y="166386"/>
                  <a:pt x="597259" y="152208"/>
                  <a:pt x="603658" y="177800"/>
                </a:cubicBezTo>
                <a:cubicBezTo>
                  <a:pt x="613945" y="260101"/>
                  <a:pt x="610145" y="215866"/>
                  <a:pt x="603658" y="368300"/>
                </a:cubicBezTo>
                <a:cubicBezTo>
                  <a:pt x="603055" y="382469"/>
                  <a:pt x="601580" y="396617"/>
                  <a:pt x="599424" y="410633"/>
                </a:cubicBezTo>
                <a:cubicBezTo>
                  <a:pt x="598745" y="415043"/>
                  <a:pt x="597666" y="419620"/>
                  <a:pt x="595191" y="423333"/>
                </a:cubicBezTo>
                <a:cubicBezTo>
                  <a:pt x="591870" y="428314"/>
                  <a:pt x="586324" y="431434"/>
                  <a:pt x="582491" y="436033"/>
                </a:cubicBezTo>
                <a:cubicBezTo>
                  <a:pt x="571717" y="448962"/>
                  <a:pt x="571583" y="462386"/>
                  <a:pt x="548624" y="465666"/>
                </a:cubicBezTo>
                <a:cubicBezTo>
                  <a:pt x="538746" y="467077"/>
                  <a:pt x="528775" y="467943"/>
                  <a:pt x="518991" y="469900"/>
                </a:cubicBezTo>
                <a:cubicBezTo>
                  <a:pt x="447557" y="484187"/>
                  <a:pt x="526777" y="474579"/>
                  <a:pt x="438558" y="482600"/>
                </a:cubicBezTo>
                <a:lnTo>
                  <a:pt x="214191" y="478366"/>
                </a:lnTo>
                <a:cubicBezTo>
                  <a:pt x="122811" y="476216"/>
                  <a:pt x="104034" y="505778"/>
                  <a:pt x="66024" y="461433"/>
                </a:cubicBezTo>
                <a:cubicBezTo>
                  <a:pt x="61432" y="456076"/>
                  <a:pt x="57425" y="450241"/>
                  <a:pt x="53324" y="444500"/>
                </a:cubicBezTo>
                <a:cubicBezTo>
                  <a:pt x="50367" y="440360"/>
                  <a:pt x="47680" y="436033"/>
                  <a:pt x="44858" y="431800"/>
                </a:cubicBezTo>
                <a:cubicBezTo>
                  <a:pt x="43447" y="426155"/>
                  <a:pt x="43226" y="420070"/>
                  <a:pt x="40624" y="414866"/>
                </a:cubicBezTo>
                <a:cubicBezTo>
                  <a:pt x="37469" y="408555"/>
                  <a:pt x="30638" y="404446"/>
                  <a:pt x="27924" y="397933"/>
                </a:cubicBezTo>
                <a:cubicBezTo>
                  <a:pt x="23449" y="387192"/>
                  <a:pt x="23138" y="375105"/>
                  <a:pt x="19458" y="364066"/>
                </a:cubicBezTo>
                <a:cubicBezTo>
                  <a:pt x="18047" y="359833"/>
                  <a:pt x="16450" y="355657"/>
                  <a:pt x="15224" y="351366"/>
                </a:cubicBezTo>
                <a:cubicBezTo>
                  <a:pt x="4585" y="314131"/>
                  <a:pt x="16914" y="352204"/>
                  <a:pt x="6758" y="321733"/>
                </a:cubicBezTo>
                <a:cubicBezTo>
                  <a:pt x="-2104" y="224271"/>
                  <a:pt x="-2402" y="240382"/>
                  <a:pt x="6758" y="84666"/>
                </a:cubicBezTo>
                <a:cubicBezTo>
                  <a:pt x="7282" y="75757"/>
                  <a:pt x="12402" y="67733"/>
                  <a:pt x="15224" y="59266"/>
                </a:cubicBezTo>
                <a:cubicBezTo>
                  <a:pt x="20453" y="43578"/>
                  <a:pt x="27925" y="13405"/>
                  <a:pt x="44858" y="423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orme libre 24"/>
          <p:cNvSpPr/>
          <p:nvPr/>
        </p:nvSpPr>
        <p:spPr>
          <a:xfrm>
            <a:off x="5918200" y="3318933"/>
            <a:ext cx="639233" cy="437499"/>
          </a:xfrm>
          <a:custGeom>
            <a:avLst/>
            <a:gdLst>
              <a:gd name="connsiteX0" fmla="*/ 0 w 639233"/>
              <a:gd name="connsiteY0" fmla="*/ 67734 h 437499"/>
              <a:gd name="connsiteX1" fmla="*/ 21167 w 639233"/>
              <a:gd name="connsiteY1" fmla="*/ 63500 h 437499"/>
              <a:gd name="connsiteX2" fmla="*/ 33867 w 639233"/>
              <a:gd name="connsiteY2" fmla="*/ 59267 h 437499"/>
              <a:gd name="connsiteX3" fmla="*/ 101600 w 639233"/>
              <a:gd name="connsiteY3" fmla="*/ 50800 h 437499"/>
              <a:gd name="connsiteX4" fmla="*/ 131233 w 639233"/>
              <a:gd name="connsiteY4" fmla="*/ 42334 h 437499"/>
              <a:gd name="connsiteX5" fmla="*/ 148167 w 639233"/>
              <a:gd name="connsiteY5" fmla="*/ 38100 h 437499"/>
              <a:gd name="connsiteX6" fmla="*/ 160867 w 639233"/>
              <a:gd name="connsiteY6" fmla="*/ 33867 h 437499"/>
              <a:gd name="connsiteX7" fmla="*/ 211667 w 639233"/>
              <a:gd name="connsiteY7" fmla="*/ 25400 h 437499"/>
              <a:gd name="connsiteX8" fmla="*/ 228600 w 639233"/>
              <a:gd name="connsiteY8" fmla="*/ 21167 h 437499"/>
              <a:gd name="connsiteX9" fmla="*/ 241300 w 639233"/>
              <a:gd name="connsiteY9" fmla="*/ 16934 h 437499"/>
              <a:gd name="connsiteX10" fmla="*/ 279400 w 639233"/>
              <a:gd name="connsiteY10" fmla="*/ 12700 h 437499"/>
              <a:gd name="connsiteX11" fmla="*/ 410633 w 639233"/>
              <a:gd name="connsiteY11" fmla="*/ 0 h 437499"/>
              <a:gd name="connsiteX12" fmla="*/ 508000 w 639233"/>
              <a:gd name="connsiteY12" fmla="*/ 4234 h 437499"/>
              <a:gd name="connsiteX13" fmla="*/ 520700 w 639233"/>
              <a:gd name="connsiteY13" fmla="*/ 8467 h 437499"/>
              <a:gd name="connsiteX14" fmla="*/ 533400 w 639233"/>
              <a:gd name="connsiteY14" fmla="*/ 16934 h 437499"/>
              <a:gd name="connsiteX15" fmla="*/ 554567 w 639233"/>
              <a:gd name="connsiteY15" fmla="*/ 42334 h 437499"/>
              <a:gd name="connsiteX16" fmla="*/ 567267 w 639233"/>
              <a:gd name="connsiteY16" fmla="*/ 50800 h 437499"/>
              <a:gd name="connsiteX17" fmla="*/ 571500 w 639233"/>
              <a:gd name="connsiteY17" fmla="*/ 63500 h 437499"/>
              <a:gd name="connsiteX18" fmla="*/ 584200 w 639233"/>
              <a:gd name="connsiteY18" fmla="*/ 76200 h 437499"/>
              <a:gd name="connsiteX19" fmla="*/ 592667 w 639233"/>
              <a:gd name="connsiteY19" fmla="*/ 88900 h 437499"/>
              <a:gd name="connsiteX20" fmla="*/ 596900 w 639233"/>
              <a:gd name="connsiteY20" fmla="*/ 105834 h 437499"/>
              <a:gd name="connsiteX21" fmla="*/ 605367 w 639233"/>
              <a:gd name="connsiteY21" fmla="*/ 118534 h 437499"/>
              <a:gd name="connsiteX22" fmla="*/ 613833 w 639233"/>
              <a:gd name="connsiteY22" fmla="*/ 143934 h 437499"/>
              <a:gd name="connsiteX23" fmla="*/ 618067 w 639233"/>
              <a:gd name="connsiteY23" fmla="*/ 156634 h 437499"/>
              <a:gd name="connsiteX24" fmla="*/ 626533 w 639233"/>
              <a:gd name="connsiteY24" fmla="*/ 203200 h 437499"/>
              <a:gd name="connsiteX25" fmla="*/ 630767 w 639233"/>
              <a:gd name="connsiteY25" fmla="*/ 232834 h 437499"/>
              <a:gd name="connsiteX26" fmla="*/ 635000 w 639233"/>
              <a:gd name="connsiteY26" fmla="*/ 254000 h 437499"/>
              <a:gd name="connsiteX27" fmla="*/ 639233 w 639233"/>
              <a:gd name="connsiteY27" fmla="*/ 283634 h 437499"/>
              <a:gd name="connsiteX28" fmla="*/ 630767 w 639233"/>
              <a:gd name="connsiteY28" fmla="*/ 385234 h 437499"/>
              <a:gd name="connsiteX29" fmla="*/ 601133 w 639233"/>
              <a:gd name="connsiteY29" fmla="*/ 402167 h 437499"/>
              <a:gd name="connsiteX30" fmla="*/ 571500 w 639233"/>
              <a:gd name="connsiteY30" fmla="*/ 410634 h 437499"/>
              <a:gd name="connsiteX31" fmla="*/ 558800 w 639233"/>
              <a:gd name="connsiteY31" fmla="*/ 419100 h 437499"/>
              <a:gd name="connsiteX32" fmla="*/ 495300 w 639233"/>
              <a:gd name="connsiteY32" fmla="*/ 427567 h 437499"/>
              <a:gd name="connsiteX33" fmla="*/ 88900 w 639233"/>
              <a:gd name="connsiteY33" fmla="*/ 414867 h 437499"/>
              <a:gd name="connsiteX34" fmla="*/ 76200 w 639233"/>
              <a:gd name="connsiteY34" fmla="*/ 402167 h 437499"/>
              <a:gd name="connsiteX35" fmla="*/ 38100 w 639233"/>
              <a:gd name="connsiteY35" fmla="*/ 368300 h 437499"/>
              <a:gd name="connsiteX36" fmla="*/ 12700 w 639233"/>
              <a:gd name="connsiteY36" fmla="*/ 330200 h 437499"/>
              <a:gd name="connsiteX37" fmla="*/ 4233 w 639233"/>
              <a:gd name="connsiteY37" fmla="*/ 317500 h 437499"/>
              <a:gd name="connsiteX38" fmla="*/ 8467 w 639233"/>
              <a:gd name="connsiteY38" fmla="*/ 105834 h 437499"/>
              <a:gd name="connsiteX39" fmla="*/ 12700 w 639233"/>
              <a:gd name="connsiteY39" fmla="*/ 93134 h 437499"/>
              <a:gd name="connsiteX40" fmla="*/ 21167 w 639233"/>
              <a:gd name="connsiteY40" fmla="*/ 80434 h 437499"/>
              <a:gd name="connsiteX41" fmla="*/ 0 w 639233"/>
              <a:gd name="connsiteY41" fmla="*/ 67734 h 437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39233" h="437499">
                <a:moveTo>
                  <a:pt x="0" y="67734"/>
                </a:moveTo>
                <a:cubicBezTo>
                  <a:pt x="0" y="64912"/>
                  <a:pt x="14186" y="65245"/>
                  <a:pt x="21167" y="63500"/>
                </a:cubicBezTo>
                <a:cubicBezTo>
                  <a:pt x="25496" y="62418"/>
                  <a:pt x="29491" y="60142"/>
                  <a:pt x="33867" y="59267"/>
                </a:cubicBezTo>
                <a:cubicBezTo>
                  <a:pt x="48960" y="56249"/>
                  <a:pt x="88403" y="52267"/>
                  <a:pt x="101600" y="50800"/>
                </a:cubicBezTo>
                <a:cubicBezTo>
                  <a:pt x="154497" y="37576"/>
                  <a:pt x="88750" y="54472"/>
                  <a:pt x="131233" y="42334"/>
                </a:cubicBezTo>
                <a:cubicBezTo>
                  <a:pt x="136828" y="40736"/>
                  <a:pt x="142572" y="39698"/>
                  <a:pt x="148167" y="38100"/>
                </a:cubicBezTo>
                <a:cubicBezTo>
                  <a:pt x="152458" y="36874"/>
                  <a:pt x="156491" y="34742"/>
                  <a:pt x="160867" y="33867"/>
                </a:cubicBezTo>
                <a:cubicBezTo>
                  <a:pt x="177701" y="30500"/>
                  <a:pt x="195013" y="29563"/>
                  <a:pt x="211667" y="25400"/>
                </a:cubicBezTo>
                <a:cubicBezTo>
                  <a:pt x="217311" y="23989"/>
                  <a:pt x="223006" y="22765"/>
                  <a:pt x="228600" y="21167"/>
                </a:cubicBezTo>
                <a:cubicBezTo>
                  <a:pt x="232891" y="19941"/>
                  <a:pt x="236898" y="17668"/>
                  <a:pt x="241300" y="16934"/>
                </a:cubicBezTo>
                <a:cubicBezTo>
                  <a:pt x="253904" y="14833"/>
                  <a:pt x="266713" y="14222"/>
                  <a:pt x="279400" y="12700"/>
                </a:cubicBezTo>
                <a:cubicBezTo>
                  <a:pt x="376492" y="1049"/>
                  <a:pt x="316683" y="6264"/>
                  <a:pt x="410633" y="0"/>
                </a:cubicBezTo>
                <a:cubicBezTo>
                  <a:pt x="443089" y="1411"/>
                  <a:pt x="475609" y="1742"/>
                  <a:pt x="508000" y="4234"/>
                </a:cubicBezTo>
                <a:cubicBezTo>
                  <a:pt x="512449" y="4576"/>
                  <a:pt x="516709" y="6471"/>
                  <a:pt x="520700" y="8467"/>
                </a:cubicBezTo>
                <a:cubicBezTo>
                  <a:pt x="525251" y="10742"/>
                  <a:pt x="529167" y="14112"/>
                  <a:pt x="533400" y="16934"/>
                </a:cubicBezTo>
                <a:cubicBezTo>
                  <a:pt x="541725" y="29420"/>
                  <a:pt x="542345" y="32149"/>
                  <a:pt x="554567" y="42334"/>
                </a:cubicBezTo>
                <a:cubicBezTo>
                  <a:pt x="558476" y="45591"/>
                  <a:pt x="563034" y="47978"/>
                  <a:pt x="567267" y="50800"/>
                </a:cubicBezTo>
                <a:cubicBezTo>
                  <a:pt x="568678" y="55033"/>
                  <a:pt x="569025" y="59787"/>
                  <a:pt x="571500" y="63500"/>
                </a:cubicBezTo>
                <a:cubicBezTo>
                  <a:pt x="574821" y="68481"/>
                  <a:pt x="580367" y="71601"/>
                  <a:pt x="584200" y="76200"/>
                </a:cubicBezTo>
                <a:cubicBezTo>
                  <a:pt x="587457" y="80109"/>
                  <a:pt x="589845" y="84667"/>
                  <a:pt x="592667" y="88900"/>
                </a:cubicBezTo>
                <a:cubicBezTo>
                  <a:pt x="594078" y="94545"/>
                  <a:pt x="594608" y="100486"/>
                  <a:pt x="596900" y="105834"/>
                </a:cubicBezTo>
                <a:cubicBezTo>
                  <a:pt x="598904" y="110511"/>
                  <a:pt x="603301" y="113885"/>
                  <a:pt x="605367" y="118534"/>
                </a:cubicBezTo>
                <a:cubicBezTo>
                  <a:pt x="608992" y="126689"/>
                  <a:pt x="611011" y="135467"/>
                  <a:pt x="613833" y="143934"/>
                </a:cubicBezTo>
                <a:cubicBezTo>
                  <a:pt x="615244" y="148167"/>
                  <a:pt x="617192" y="152258"/>
                  <a:pt x="618067" y="156634"/>
                </a:cubicBezTo>
                <a:cubicBezTo>
                  <a:pt x="622472" y="178658"/>
                  <a:pt x="622921" y="179720"/>
                  <a:pt x="626533" y="203200"/>
                </a:cubicBezTo>
                <a:cubicBezTo>
                  <a:pt x="628050" y="213062"/>
                  <a:pt x="629127" y="222991"/>
                  <a:pt x="630767" y="232834"/>
                </a:cubicBezTo>
                <a:cubicBezTo>
                  <a:pt x="631950" y="239931"/>
                  <a:pt x="633817" y="246903"/>
                  <a:pt x="635000" y="254000"/>
                </a:cubicBezTo>
                <a:cubicBezTo>
                  <a:pt x="636640" y="263843"/>
                  <a:pt x="637822" y="273756"/>
                  <a:pt x="639233" y="283634"/>
                </a:cubicBezTo>
                <a:cubicBezTo>
                  <a:pt x="636411" y="317501"/>
                  <a:pt x="637185" y="351861"/>
                  <a:pt x="630767" y="385234"/>
                </a:cubicBezTo>
                <a:cubicBezTo>
                  <a:pt x="630131" y="388542"/>
                  <a:pt x="601140" y="402164"/>
                  <a:pt x="601133" y="402167"/>
                </a:cubicBezTo>
                <a:cubicBezTo>
                  <a:pt x="590269" y="406241"/>
                  <a:pt x="581744" y="405512"/>
                  <a:pt x="571500" y="410634"/>
                </a:cubicBezTo>
                <a:cubicBezTo>
                  <a:pt x="566949" y="412909"/>
                  <a:pt x="563627" y="417491"/>
                  <a:pt x="558800" y="419100"/>
                </a:cubicBezTo>
                <a:cubicBezTo>
                  <a:pt x="549293" y="422269"/>
                  <a:pt x="499507" y="427100"/>
                  <a:pt x="495300" y="427567"/>
                </a:cubicBezTo>
                <a:cubicBezTo>
                  <a:pt x="368355" y="426141"/>
                  <a:pt x="217846" y="457846"/>
                  <a:pt x="88900" y="414867"/>
                </a:cubicBezTo>
                <a:cubicBezTo>
                  <a:pt x="84667" y="410634"/>
                  <a:pt x="80799" y="406000"/>
                  <a:pt x="76200" y="402167"/>
                </a:cubicBezTo>
                <a:cubicBezTo>
                  <a:pt x="57114" y="386262"/>
                  <a:pt x="58681" y="399172"/>
                  <a:pt x="38100" y="368300"/>
                </a:cubicBezTo>
                <a:lnTo>
                  <a:pt x="12700" y="330200"/>
                </a:lnTo>
                <a:lnTo>
                  <a:pt x="4233" y="317500"/>
                </a:lnTo>
                <a:cubicBezTo>
                  <a:pt x="5644" y="246945"/>
                  <a:pt x="5806" y="176353"/>
                  <a:pt x="8467" y="105834"/>
                </a:cubicBezTo>
                <a:cubicBezTo>
                  <a:pt x="8635" y="101375"/>
                  <a:pt x="10704" y="97125"/>
                  <a:pt x="12700" y="93134"/>
                </a:cubicBezTo>
                <a:cubicBezTo>
                  <a:pt x="14975" y="88583"/>
                  <a:pt x="18345" y="84667"/>
                  <a:pt x="21167" y="80434"/>
                </a:cubicBezTo>
                <a:cubicBezTo>
                  <a:pt x="30079" y="53695"/>
                  <a:pt x="0" y="70556"/>
                  <a:pt x="0" y="6773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 25"/>
          <p:cNvSpPr/>
          <p:nvPr/>
        </p:nvSpPr>
        <p:spPr>
          <a:xfrm>
            <a:off x="6570133" y="3246967"/>
            <a:ext cx="749300" cy="461433"/>
          </a:xfrm>
          <a:custGeom>
            <a:avLst/>
            <a:gdLst>
              <a:gd name="connsiteX0" fmla="*/ 0 w 749300"/>
              <a:gd name="connsiteY0" fmla="*/ 122766 h 461433"/>
              <a:gd name="connsiteX1" fmla="*/ 33867 w 749300"/>
              <a:gd name="connsiteY1" fmla="*/ 105833 h 461433"/>
              <a:gd name="connsiteX2" fmla="*/ 67734 w 749300"/>
              <a:gd name="connsiteY2" fmla="*/ 88900 h 461433"/>
              <a:gd name="connsiteX3" fmla="*/ 84667 w 749300"/>
              <a:gd name="connsiteY3" fmla="*/ 80433 h 461433"/>
              <a:gd name="connsiteX4" fmla="*/ 101600 w 749300"/>
              <a:gd name="connsiteY4" fmla="*/ 67733 h 461433"/>
              <a:gd name="connsiteX5" fmla="*/ 127000 w 749300"/>
              <a:gd name="connsiteY5" fmla="*/ 59266 h 461433"/>
              <a:gd name="connsiteX6" fmla="*/ 156634 w 749300"/>
              <a:gd name="connsiteY6" fmla="*/ 50800 h 461433"/>
              <a:gd name="connsiteX7" fmla="*/ 169334 w 749300"/>
              <a:gd name="connsiteY7" fmla="*/ 46566 h 461433"/>
              <a:gd name="connsiteX8" fmla="*/ 186267 w 749300"/>
              <a:gd name="connsiteY8" fmla="*/ 42333 h 461433"/>
              <a:gd name="connsiteX9" fmla="*/ 211667 w 749300"/>
              <a:gd name="connsiteY9" fmla="*/ 33866 h 461433"/>
              <a:gd name="connsiteX10" fmla="*/ 224367 w 749300"/>
              <a:gd name="connsiteY10" fmla="*/ 29633 h 461433"/>
              <a:gd name="connsiteX11" fmla="*/ 245534 w 749300"/>
              <a:gd name="connsiteY11" fmla="*/ 25400 h 461433"/>
              <a:gd name="connsiteX12" fmla="*/ 258234 w 749300"/>
              <a:gd name="connsiteY12" fmla="*/ 21166 h 461433"/>
              <a:gd name="connsiteX13" fmla="*/ 275167 w 749300"/>
              <a:gd name="connsiteY13" fmla="*/ 16933 h 461433"/>
              <a:gd name="connsiteX14" fmla="*/ 287867 w 749300"/>
              <a:gd name="connsiteY14" fmla="*/ 12700 h 461433"/>
              <a:gd name="connsiteX15" fmla="*/ 368300 w 749300"/>
              <a:gd name="connsiteY15" fmla="*/ 0 h 461433"/>
              <a:gd name="connsiteX16" fmla="*/ 478367 w 749300"/>
              <a:gd name="connsiteY16" fmla="*/ 4233 h 461433"/>
              <a:gd name="connsiteX17" fmla="*/ 524934 w 749300"/>
              <a:gd name="connsiteY17" fmla="*/ 12700 h 461433"/>
              <a:gd name="connsiteX18" fmla="*/ 550334 w 749300"/>
              <a:gd name="connsiteY18" fmla="*/ 21166 h 461433"/>
              <a:gd name="connsiteX19" fmla="*/ 567267 w 749300"/>
              <a:gd name="connsiteY19" fmla="*/ 25400 h 461433"/>
              <a:gd name="connsiteX20" fmla="*/ 592667 w 749300"/>
              <a:gd name="connsiteY20" fmla="*/ 33866 h 461433"/>
              <a:gd name="connsiteX21" fmla="*/ 605367 w 749300"/>
              <a:gd name="connsiteY21" fmla="*/ 46566 h 461433"/>
              <a:gd name="connsiteX22" fmla="*/ 618067 w 749300"/>
              <a:gd name="connsiteY22" fmla="*/ 50800 h 461433"/>
              <a:gd name="connsiteX23" fmla="*/ 630767 w 749300"/>
              <a:gd name="connsiteY23" fmla="*/ 67733 h 461433"/>
              <a:gd name="connsiteX24" fmla="*/ 656167 w 749300"/>
              <a:gd name="connsiteY24" fmla="*/ 84666 h 461433"/>
              <a:gd name="connsiteX25" fmla="*/ 685800 w 749300"/>
              <a:gd name="connsiteY25" fmla="*/ 118533 h 461433"/>
              <a:gd name="connsiteX26" fmla="*/ 690034 w 749300"/>
              <a:gd name="connsiteY26" fmla="*/ 131233 h 461433"/>
              <a:gd name="connsiteX27" fmla="*/ 711200 w 749300"/>
              <a:gd name="connsiteY27" fmla="*/ 152400 h 461433"/>
              <a:gd name="connsiteX28" fmla="*/ 728134 w 749300"/>
              <a:gd name="connsiteY28" fmla="*/ 190500 h 461433"/>
              <a:gd name="connsiteX29" fmla="*/ 736600 w 749300"/>
              <a:gd name="connsiteY29" fmla="*/ 215900 h 461433"/>
              <a:gd name="connsiteX30" fmla="*/ 740834 w 749300"/>
              <a:gd name="connsiteY30" fmla="*/ 232833 h 461433"/>
              <a:gd name="connsiteX31" fmla="*/ 749300 w 749300"/>
              <a:gd name="connsiteY31" fmla="*/ 258233 h 461433"/>
              <a:gd name="connsiteX32" fmla="*/ 736600 w 749300"/>
              <a:gd name="connsiteY32" fmla="*/ 342900 h 461433"/>
              <a:gd name="connsiteX33" fmla="*/ 728134 w 749300"/>
              <a:gd name="connsiteY33" fmla="*/ 355600 h 461433"/>
              <a:gd name="connsiteX34" fmla="*/ 690034 w 749300"/>
              <a:gd name="connsiteY34" fmla="*/ 385233 h 461433"/>
              <a:gd name="connsiteX35" fmla="*/ 664634 w 749300"/>
              <a:gd name="connsiteY35" fmla="*/ 397933 h 461433"/>
              <a:gd name="connsiteX36" fmla="*/ 647700 w 749300"/>
              <a:gd name="connsiteY36" fmla="*/ 406400 h 461433"/>
              <a:gd name="connsiteX37" fmla="*/ 601134 w 749300"/>
              <a:gd name="connsiteY37" fmla="*/ 419100 h 461433"/>
              <a:gd name="connsiteX38" fmla="*/ 584200 w 749300"/>
              <a:gd name="connsiteY38" fmla="*/ 423333 h 461433"/>
              <a:gd name="connsiteX39" fmla="*/ 567267 w 749300"/>
              <a:gd name="connsiteY39" fmla="*/ 427566 h 461433"/>
              <a:gd name="connsiteX40" fmla="*/ 516467 w 749300"/>
              <a:gd name="connsiteY40" fmla="*/ 436033 h 461433"/>
              <a:gd name="connsiteX41" fmla="*/ 499534 w 749300"/>
              <a:gd name="connsiteY41" fmla="*/ 440266 h 461433"/>
              <a:gd name="connsiteX42" fmla="*/ 474134 w 749300"/>
              <a:gd name="connsiteY42" fmla="*/ 444500 h 461433"/>
              <a:gd name="connsiteX43" fmla="*/ 457200 w 749300"/>
              <a:gd name="connsiteY43" fmla="*/ 448733 h 461433"/>
              <a:gd name="connsiteX44" fmla="*/ 406400 w 749300"/>
              <a:gd name="connsiteY44" fmla="*/ 452966 h 461433"/>
              <a:gd name="connsiteX45" fmla="*/ 342900 w 749300"/>
              <a:gd name="connsiteY45" fmla="*/ 461433 h 461433"/>
              <a:gd name="connsiteX46" fmla="*/ 270934 w 749300"/>
              <a:gd name="connsiteY46" fmla="*/ 457200 h 461433"/>
              <a:gd name="connsiteX47" fmla="*/ 237067 w 749300"/>
              <a:gd name="connsiteY47" fmla="*/ 440266 h 461433"/>
              <a:gd name="connsiteX48" fmla="*/ 207434 w 749300"/>
              <a:gd name="connsiteY48" fmla="*/ 427566 h 461433"/>
              <a:gd name="connsiteX49" fmla="*/ 194734 w 749300"/>
              <a:gd name="connsiteY49" fmla="*/ 423333 h 461433"/>
              <a:gd name="connsiteX50" fmla="*/ 173567 w 749300"/>
              <a:gd name="connsiteY50" fmla="*/ 414866 h 461433"/>
              <a:gd name="connsiteX51" fmla="*/ 139700 w 749300"/>
              <a:gd name="connsiteY51" fmla="*/ 406400 h 461433"/>
              <a:gd name="connsiteX52" fmla="*/ 84667 w 749300"/>
              <a:gd name="connsiteY52" fmla="*/ 397933 h 461433"/>
              <a:gd name="connsiteX53" fmla="*/ 71967 w 749300"/>
              <a:gd name="connsiteY53" fmla="*/ 393700 h 461433"/>
              <a:gd name="connsiteX54" fmla="*/ 67734 w 749300"/>
              <a:gd name="connsiteY54" fmla="*/ 376766 h 461433"/>
              <a:gd name="connsiteX55" fmla="*/ 50800 w 749300"/>
              <a:gd name="connsiteY55" fmla="*/ 351366 h 461433"/>
              <a:gd name="connsiteX56" fmla="*/ 38100 w 749300"/>
              <a:gd name="connsiteY56" fmla="*/ 309033 h 461433"/>
              <a:gd name="connsiteX57" fmla="*/ 42334 w 749300"/>
              <a:gd name="connsiteY57" fmla="*/ 148166 h 461433"/>
              <a:gd name="connsiteX58" fmla="*/ 50800 w 749300"/>
              <a:gd name="connsiteY58" fmla="*/ 122766 h 461433"/>
              <a:gd name="connsiteX59" fmla="*/ 59267 w 749300"/>
              <a:gd name="connsiteY59" fmla="*/ 110066 h 461433"/>
              <a:gd name="connsiteX60" fmla="*/ 59267 w 749300"/>
              <a:gd name="connsiteY60" fmla="*/ 97366 h 461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749300" h="461433">
                <a:moveTo>
                  <a:pt x="0" y="122766"/>
                </a:moveTo>
                <a:cubicBezTo>
                  <a:pt x="49568" y="102941"/>
                  <a:pt x="-1008" y="124856"/>
                  <a:pt x="33867" y="105833"/>
                </a:cubicBezTo>
                <a:cubicBezTo>
                  <a:pt x="44947" y="99789"/>
                  <a:pt x="56445" y="94544"/>
                  <a:pt x="67734" y="88900"/>
                </a:cubicBezTo>
                <a:cubicBezTo>
                  <a:pt x="73378" y="86078"/>
                  <a:pt x="79619" y="84219"/>
                  <a:pt x="84667" y="80433"/>
                </a:cubicBezTo>
                <a:cubicBezTo>
                  <a:pt x="90311" y="76200"/>
                  <a:pt x="95289" y="70888"/>
                  <a:pt x="101600" y="67733"/>
                </a:cubicBezTo>
                <a:cubicBezTo>
                  <a:pt x="109582" y="63742"/>
                  <a:pt x="118533" y="62088"/>
                  <a:pt x="127000" y="59266"/>
                </a:cubicBezTo>
                <a:cubicBezTo>
                  <a:pt x="157453" y="49115"/>
                  <a:pt x="119420" y="61433"/>
                  <a:pt x="156634" y="50800"/>
                </a:cubicBezTo>
                <a:cubicBezTo>
                  <a:pt x="160925" y="49574"/>
                  <a:pt x="165043" y="47792"/>
                  <a:pt x="169334" y="46566"/>
                </a:cubicBezTo>
                <a:cubicBezTo>
                  <a:pt x="174928" y="44968"/>
                  <a:pt x="180694" y="44005"/>
                  <a:pt x="186267" y="42333"/>
                </a:cubicBezTo>
                <a:cubicBezTo>
                  <a:pt x="194815" y="39768"/>
                  <a:pt x="203200" y="36688"/>
                  <a:pt x="211667" y="33866"/>
                </a:cubicBezTo>
                <a:cubicBezTo>
                  <a:pt x="215900" y="32455"/>
                  <a:pt x="219991" y="30508"/>
                  <a:pt x="224367" y="29633"/>
                </a:cubicBezTo>
                <a:cubicBezTo>
                  <a:pt x="231423" y="28222"/>
                  <a:pt x="238553" y="27145"/>
                  <a:pt x="245534" y="25400"/>
                </a:cubicBezTo>
                <a:cubicBezTo>
                  <a:pt x="249863" y="24318"/>
                  <a:pt x="253943" y="22392"/>
                  <a:pt x="258234" y="21166"/>
                </a:cubicBezTo>
                <a:cubicBezTo>
                  <a:pt x="263828" y="19568"/>
                  <a:pt x="269573" y="18531"/>
                  <a:pt x="275167" y="16933"/>
                </a:cubicBezTo>
                <a:cubicBezTo>
                  <a:pt x="279458" y="15707"/>
                  <a:pt x="283538" y="13782"/>
                  <a:pt x="287867" y="12700"/>
                </a:cubicBezTo>
                <a:cubicBezTo>
                  <a:pt x="309603" y="7266"/>
                  <a:pt x="354602" y="1957"/>
                  <a:pt x="368300" y="0"/>
                </a:cubicBezTo>
                <a:cubicBezTo>
                  <a:pt x="404989" y="1411"/>
                  <a:pt x="441718" y="2012"/>
                  <a:pt x="478367" y="4233"/>
                </a:cubicBezTo>
                <a:cubicBezTo>
                  <a:pt x="492075" y="5064"/>
                  <a:pt x="510965" y="8510"/>
                  <a:pt x="524934" y="12700"/>
                </a:cubicBezTo>
                <a:cubicBezTo>
                  <a:pt x="533482" y="15264"/>
                  <a:pt x="541676" y="19001"/>
                  <a:pt x="550334" y="21166"/>
                </a:cubicBezTo>
                <a:cubicBezTo>
                  <a:pt x="555978" y="22577"/>
                  <a:pt x="561694" y="23728"/>
                  <a:pt x="567267" y="25400"/>
                </a:cubicBezTo>
                <a:cubicBezTo>
                  <a:pt x="575815" y="27964"/>
                  <a:pt x="592667" y="33866"/>
                  <a:pt x="592667" y="33866"/>
                </a:cubicBezTo>
                <a:cubicBezTo>
                  <a:pt x="596900" y="38099"/>
                  <a:pt x="600386" y="43245"/>
                  <a:pt x="605367" y="46566"/>
                </a:cubicBezTo>
                <a:cubicBezTo>
                  <a:pt x="609080" y="49041"/>
                  <a:pt x="614639" y="47943"/>
                  <a:pt x="618067" y="50800"/>
                </a:cubicBezTo>
                <a:cubicBezTo>
                  <a:pt x="623487" y="55317"/>
                  <a:pt x="625494" y="63046"/>
                  <a:pt x="630767" y="67733"/>
                </a:cubicBezTo>
                <a:cubicBezTo>
                  <a:pt x="638372" y="74493"/>
                  <a:pt x="656167" y="84666"/>
                  <a:pt x="656167" y="84666"/>
                </a:cubicBezTo>
                <a:cubicBezTo>
                  <a:pt x="675922" y="114299"/>
                  <a:pt x="664633" y="104421"/>
                  <a:pt x="685800" y="118533"/>
                </a:cubicBezTo>
                <a:cubicBezTo>
                  <a:pt x="687211" y="122766"/>
                  <a:pt x="687246" y="127748"/>
                  <a:pt x="690034" y="131233"/>
                </a:cubicBezTo>
                <a:cubicBezTo>
                  <a:pt x="708378" y="154163"/>
                  <a:pt x="698501" y="123826"/>
                  <a:pt x="711200" y="152400"/>
                </a:cubicBezTo>
                <a:cubicBezTo>
                  <a:pt x="731348" y="197735"/>
                  <a:pt x="708974" y="161761"/>
                  <a:pt x="728134" y="190500"/>
                </a:cubicBezTo>
                <a:cubicBezTo>
                  <a:pt x="730956" y="198967"/>
                  <a:pt x="734435" y="207242"/>
                  <a:pt x="736600" y="215900"/>
                </a:cubicBezTo>
                <a:cubicBezTo>
                  <a:pt x="738011" y="221544"/>
                  <a:pt x="739162" y="227260"/>
                  <a:pt x="740834" y="232833"/>
                </a:cubicBezTo>
                <a:cubicBezTo>
                  <a:pt x="743398" y="241381"/>
                  <a:pt x="749300" y="258233"/>
                  <a:pt x="749300" y="258233"/>
                </a:cubicBezTo>
                <a:cubicBezTo>
                  <a:pt x="748353" y="271491"/>
                  <a:pt x="749563" y="323454"/>
                  <a:pt x="736600" y="342900"/>
                </a:cubicBezTo>
                <a:cubicBezTo>
                  <a:pt x="733778" y="347133"/>
                  <a:pt x="731391" y="351691"/>
                  <a:pt x="728134" y="355600"/>
                </a:cubicBezTo>
                <a:cubicBezTo>
                  <a:pt x="715700" y="370521"/>
                  <a:pt x="707734" y="373433"/>
                  <a:pt x="690034" y="385233"/>
                </a:cubicBezTo>
                <a:cubicBezTo>
                  <a:pt x="665625" y="401506"/>
                  <a:pt x="689174" y="387416"/>
                  <a:pt x="664634" y="397933"/>
                </a:cubicBezTo>
                <a:cubicBezTo>
                  <a:pt x="658833" y="400419"/>
                  <a:pt x="653501" y="403914"/>
                  <a:pt x="647700" y="406400"/>
                </a:cubicBezTo>
                <a:cubicBezTo>
                  <a:pt x="636626" y="411146"/>
                  <a:pt x="606303" y="417808"/>
                  <a:pt x="601134" y="419100"/>
                </a:cubicBezTo>
                <a:lnTo>
                  <a:pt x="584200" y="423333"/>
                </a:lnTo>
                <a:cubicBezTo>
                  <a:pt x="578556" y="424744"/>
                  <a:pt x="573027" y="426743"/>
                  <a:pt x="567267" y="427566"/>
                </a:cubicBezTo>
                <a:cubicBezTo>
                  <a:pt x="542536" y="431100"/>
                  <a:pt x="538747" y="431082"/>
                  <a:pt x="516467" y="436033"/>
                </a:cubicBezTo>
                <a:cubicBezTo>
                  <a:pt x="510787" y="437295"/>
                  <a:pt x="505239" y="439125"/>
                  <a:pt x="499534" y="440266"/>
                </a:cubicBezTo>
                <a:cubicBezTo>
                  <a:pt x="491117" y="441949"/>
                  <a:pt x="482551" y="442817"/>
                  <a:pt x="474134" y="444500"/>
                </a:cubicBezTo>
                <a:cubicBezTo>
                  <a:pt x="468429" y="445641"/>
                  <a:pt x="462973" y="448011"/>
                  <a:pt x="457200" y="448733"/>
                </a:cubicBezTo>
                <a:cubicBezTo>
                  <a:pt x="440339" y="450840"/>
                  <a:pt x="423315" y="451355"/>
                  <a:pt x="406400" y="452966"/>
                </a:cubicBezTo>
                <a:cubicBezTo>
                  <a:pt x="370143" y="456419"/>
                  <a:pt x="373936" y="456261"/>
                  <a:pt x="342900" y="461433"/>
                </a:cubicBezTo>
                <a:cubicBezTo>
                  <a:pt x="318911" y="460022"/>
                  <a:pt x="294497" y="461913"/>
                  <a:pt x="270934" y="457200"/>
                </a:cubicBezTo>
                <a:cubicBezTo>
                  <a:pt x="258558" y="454725"/>
                  <a:pt x="249041" y="444257"/>
                  <a:pt x="237067" y="440266"/>
                </a:cubicBezTo>
                <a:cubicBezTo>
                  <a:pt x="207283" y="430339"/>
                  <a:pt x="244052" y="443259"/>
                  <a:pt x="207434" y="427566"/>
                </a:cubicBezTo>
                <a:cubicBezTo>
                  <a:pt x="203333" y="425808"/>
                  <a:pt x="198912" y="424900"/>
                  <a:pt x="194734" y="423333"/>
                </a:cubicBezTo>
                <a:cubicBezTo>
                  <a:pt x="187619" y="420665"/>
                  <a:pt x="180830" y="417101"/>
                  <a:pt x="173567" y="414866"/>
                </a:cubicBezTo>
                <a:cubicBezTo>
                  <a:pt x="162445" y="411444"/>
                  <a:pt x="151219" y="408046"/>
                  <a:pt x="139700" y="406400"/>
                </a:cubicBezTo>
                <a:cubicBezTo>
                  <a:pt x="130260" y="405051"/>
                  <a:pt x="95229" y="400280"/>
                  <a:pt x="84667" y="397933"/>
                </a:cubicBezTo>
                <a:cubicBezTo>
                  <a:pt x="80311" y="396965"/>
                  <a:pt x="76200" y="395111"/>
                  <a:pt x="71967" y="393700"/>
                </a:cubicBezTo>
                <a:cubicBezTo>
                  <a:pt x="70556" y="388055"/>
                  <a:pt x="70336" y="381970"/>
                  <a:pt x="67734" y="376766"/>
                </a:cubicBezTo>
                <a:cubicBezTo>
                  <a:pt x="63183" y="367664"/>
                  <a:pt x="50800" y="351366"/>
                  <a:pt x="50800" y="351366"/>
                </a:cubicBezTo>
                <a:cubicBezTo>
                  <a:pt x="40494" y="320446"/>
                  <a:pt x="44499" y="334624"/>
                  <a:pt x="38100" y="309033"/>
                </a:cubicBezTo>
                <a:cubicBezTo>
                  <a:pt x="39511" y="255411"/>
                  <a:pt x="38685" y="201683"/>
                  <a:pt x="42334" y="148166"/>
                </a:cubicBezTo>
                <a:cubicBezTo>
                  <a:pt x="42941" y="139262"/>
                  <a:pt x="45849" y="130192"/>
                  <a:pt x="50800" y="122766"/>
                </a:cubicBezTo>
                <a:lnTo>
                  <a:pt x="59267" y="110066"/>
                </a:lnTo>
                <a:cubicBezTo>
                  <a:pt x="63946" y="96027"/>
                  <a:pt x="67962" y="97366"/>
                  <a:pt x="59267" y="97366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orme libre 26"/>
          <p:cNvSpPr/>
          <p:nvPr/>
        </p:nvSpPr>
        <p:spPr>
          <a:xfrm>
            <a:off x="5824979" y="3801533"/>
            <a:ext cx="825812" cy="605763"/>
          </a:xfrm>
          <a:custGeom>
            <a:avLst/>
            <a:gdLst>
              <a:gd name="connsiteX0" fmla="*/ 29721 w 825812"/>
              <a:gd name="connsiteY0" fmla="*/ 110067 h 605763"/>
              <a:gd name="connsiteX1" fmla="*/ 50888 w 825812"/>
              <a:gd name="connsiteY1" fmla="*/ 105834 h 605763"/>
              <a:gd name="connsiteX2" fmla="*/ 110154 w 825812"/>
              <a:gd name="connsiteY2" fmla="*/ 88900 h 605763"/>
              <a:gd name="connsiteX3" fmla="*/ 148254 w 825812"/>
              <a:gd name="connsiteY3" fmla="*/ 84667 h 605763"/>
              <a:gd name="connsiteX4" fmla="*/ 211754 w 825812"/>
              <a:gd name="connsiteY4" fmla="*/ 63500 h 605763"/>
              <a:gd name="connsiteX5" fmla="*/ 241388 w 825812"/>
              <a:gd name="connsiteY5" fmla="*/ 55034 h 605763"/>
              <a:gd name="connsiteX6" fmla="*/ 292188 w 825812"/>
              <a:gd name="connsiteY6" fmla="*/ 42334 h 605763"/>
              <a:gd name="connsiteX7" fmla="*/ 351454 w 825812"/>
              <a:gd name="connsiteY7" fmla="*/ 33867 h 605763"/>
              <a:gd name="connsiteX8" fmla="*/ 372621 w 825812"/>
              <a:gd name="connsiteY8" fmla="*/ 29634 h 605763"/>
              <a:gd name="connsiteX9" fmla="*/ 398021 w 825812"/>
              <a:gd name="connsiteY9" fmla="*/ 25400 h 605763"/>
              <a:gd name="connsiteX10" fmla="*/ 419188 w 825812"/>
              <a:gd name="connsiteY10" fmla="*/ 16934 h 605763"/>
              <a:gd name="connsiteX11" fmla="*/ 444588 w 825812"/>
              <a:gd name="connsiteY11" fmla="*/ 12700 h 605763"/>
              <a:gd name="connsiteX12" fmla="*/ 491154 w 825812"/>
              <a:gd name="connsiteY12" fmla="*/ 4234 h 605763"/>
              <a:gd name="connsiteX13" fmla="*/ 554654 w 825812"/>
              <a:gd name="connsiteY13" fmla="*/ 0 h 605763"/>
              <a:gd name="connsiteX14" fmla="*/ 681654 w 825812"/>
              <a:gd name="connsiteY14" fmla="*/ 4234 h 605763"/>
              <a:gd name="connsiteX15" fmla="*/ 698588 w 825812"/>
              <a:gd name="connsiteY15" fmla="*/ 12700 h 605763"/>
              <a:gd name="connsiteX16" fmla="*/ 723988 w 825812"/>
              <a:gd name="connsiteY16" fmla="*/ 21167 h 605763"/>
              <a:gd name="connsiteX17" fmla="*/ 740921 w 825812"/>
              <a:gd name="connsiteY17" fmla="*/ 46567 h 605763"/>
              <a:gd name="connsiteX18" fmla="*/ 745154 w 825812"/>
              <a:gd name="connsiteY18" fmla="*/ 59267 h 605763"/>
              <a:gd name="connsiteX19" fmla="*/ 766321 w 825812"/>
              <a:gd name="connsiteY19" fmla="*/ 84667 h 605763"/>
              <a:gd name="connsiteX20" fmla="*/ 770554 w 825812"/>
              <a:gd name="connsiteY20" fmla="*/ 97367 h 605763"/>
              <a:gd name="connsiteX21" fmla="*/ 779021 w 825812"/>
              <a:gd name="connsiteY21" fmla="*/ 110067 h 605763"/>
              <a:gd name="connsiteX22" fmla="*/ 787488 w 825812"/>
              <a:gd name="connsiteY22" fmla="*/ 127000 h 605763"/>
              <a:gd name="connsiteX23" fmla="*/ 795954 w 825812"/>
              <a:gd name="connsiteY23" fmla="*/ 160867 h 605763"/>
              <a:gd name="connsiteX24" fmla="*/ 800188 w 825812"/>
              <a:gd name="connsiteY24" fmla="*/ 177800 h 605763"/>
              <a:gd name="connsiteX25" fmla="*/ 808654 w 825812"/>
              <a:gd name="connsiteY25" fmla="*/ 203200 h 605763"/>
              <a:gd name="connsiteX26" fmla="*/ 812888 w 825812"/>
              <a:gd name="connsiteY26" fmla="*/ 215900 h 605763"/>
              <a:gd name="connsiteX27" fmla="*/ 817121 w 825812"/>
              <a:gd name="connsiteY27" fmla="*/ 232834 h 605763"/>
              <a:gd name="connsiteX28" fmla="*/ 821354 w 825812"/>
              <a:gd name="connsiteY28" fmla="*/ 482600 h 605763"/>
              <a:gd name="connsiteX29" fmla="*/ 817121 w 825812"/>
              <a:gd name="connsiteY29" fmla="*/ 495300 h 605763"/>
              <a:gd name="connsiteX30" fmla="*/ 787488 w 825812"/>
              <a:gd name="connsiteY30" fmla="*/ 508000 h 605763"/>
              <a:gd name="connsiteX31" fmla="*/ 766321 w 825812"/>
              <a:gd name="connsiteY31" fmla="*/ 512234 h 605763"/>
              <a:gd name="connsiteX32" fmla="*/ 728221 w 825812"/>
              <a:gd name="connsiteY32" fmla="*/ 520700 h 605763"/>
              <a:gd name="connsiteX33" fmla="*/ 702821 w 825812"/>
              <a:gd name="connsiteY33" fmla="*/ 529167 h 605763"/>
              <a:gd name="connsiteX34" fmla="*/ 635088 w 825812"/>
              <a:gd name="connsiteY34" fmla="*/ 537634 h 605763"/>
              <a:gd name="connsiteX35" fmla="*/ 605454 w 825812"/>
              <a:gd name="connsiteY35" fmla="*/ 546100 h 605763"/>
              <a:gd name="connsiteX36" fmla="*/ 342988 w 825812"/>
              <a:gd name="connsiteY36" fmla="*/ 558800 h 605763"/>
              <a:gd name="connsiteX37" fmla="*/ 300654 w 825812"/>
              <a:gd name="connsiteY37" fmla="*/ 567267 h 605763"/>
              <a:gd name="connsiteX38" fmla="*/ 254088 w 825812"/>
              <a:gd name="connsiteY38" fmla="*/ 575734 h 605763"/>
              <a:gd name="connsiteX39" fmla="*/ 215988 w 825812"/>
              <a:gd name="connsiteY39" fmla="*/ 579967 h 605763"/>
              <a:gd name="connsiteX40" fmla="*/ 148254 w 825812"/>
              <a:gd name="connsiteY40" fmla="*/ 592667 h 605763"/>
              <a:gd name="connsiteX41" fmla="*/ 127088 w 825812"/>
              <a:gd name="connsiteY41" fmla="*/ 596900 h 605763"/>
              <a:gd name="connsiteX42" fmla="*/ 110154 w 825812"/>
              <a:gd name="connsiteY42" fmla="*/ 601134 h 605763"/>
              <a:gd name="connsiteX43" fmla="*/ 80521 w 825812"/>
              <a:gd name="connsiteY43" fmla="*/ 605367 h 605763"/>
              <a:gd name="connsiteX44" fmla="*/ 17021 w 825812"/>
              <a:gd name="connsiteY44" fmla="*/ 601134 h 605763"/>
              <a:gd name="connsiteX45" fmla="*/ 8554 w 825812"/>
              <a:gd name="connsiteY45" fmla="*/ 575734 h 605763"/>
              <a:gd name="connsiteX46" fmla="*/ 88 w 825812"/>
              <a:gd name="connsiteY46" fmla="*/ 249767 h 605763"/>
              <a:gd name="connsiteX47" fmla="*/ 29721 w 825812"/>
              <a:gd name="connsiteY47" fmla="*/ 110067 h 605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25812" h="605763">
                <a:moveTo>
                  <a:pt x="29721" y="110067"/>
                </a:moveTo>
                <a:cubicBezTo>
                  <a:pt x="38188" y="86078"/>
                  <a:pt x="43946" y="107727"/>
                  <a:pt x="50888" y="105834"/>
                </a:cubicBezTo>
                <a:cubicBezTo>
                  <a:pt x="72962" y="99814"/>
                  <a:pt x="86359" y="91544"/>
                  <a:pt x="110154" y="88900"/>
                </a:cubicBezTo>
                <a:lnTo>
                  <a:pt x="148254" y="84667"/>
                </a:lnTo>
                <a:cubicBezTo>
                  <a:pt x="189115" y="64236"/>
                  <a:pt x="159157" y="76649"/>
                  <a:pt x="211754" y="63500"/>
                </a:cubicBezTo>
                <a:cubicBezTo>
                  <a:pt x="221720" y="61008"/>
                  <a:pt x="231453" y="57648"/>
                  <a:pt x="241388" y="55034"/>
                </a:cubicBezTo>
                <a:cubicBezTo>
                  <a:pt x="258268" y="50592"/>
                  <a:pt x="275198" y="46332"/>
                  <a:pt x="292188" y="42334"/>
                </a:cubicBezTo>
                <a:cubicBezTo>
                  <a:pt x="321779" y="35371"/>
                  <a:pt x="313494" y="39289"/>
                  <a:pt x="351454" y="33867"/>
                </a:cubicBezTo>
                <a:cubicBezTo>
                  <a:pt x="358577" y="32850"/>
                  <a:pt x="365542" y="30921"/>
                  <a:pt x="372621" y="29634"/>
                </a:cubicBezTo>
                <a:cubicBezTo>
                  <a:pt x="381066" y="28098"/>
                  <a:pt x="389554" y="26811"/>
                  <a:pt x="398021" y="25400"/>
                </a:cubicBezTo>
                <a:cubicBezTo>
                  <a:pt x="405077" y="22578"/>
                  <a:pt x="411857" y="18933"/>
                  <a:pt x="419188" y="16934"/>
                </a:cubicBezTo>
                <a:cubicBezTo>
                  <a:pt x="427469" y="14676"/>
                  <a:pt x="436171" y="14383"/>
                  <a:pt x="444588" y="12700"/>
                </a:cubicBezTo>
                <a:cubicBezTo>
                  <a:pt x="473568" y="6904"/>
                  <a:pt x="451702" y="7821"/>
                  <a:pt x="491154" y="4234"/>
                </a:cubicBezTo>
                <a:cubicBezTo>
                  <a:pt x="512281" y="2313"/>
                  <a:pt x="533487" y="1411"/>
                  <a:pt x="554654" y="0"/>
                </a:cubicBezTo>
                <a:cubicBezTo>
                  <a:pt x="596987" y="1411"/>
                  <a:pt x="639461" y="511"/>
                  <a:pt x="681654" y="4234"/>
                </a:cubicBezTo>
                <a:cubicBezTo>
                  <a:pt x="687940" y="4789"/>
                  <a:pt x="692729" y="10356"/>
                  <a:pt x="698588" y="12700"/>
                </a:cubicBezTo>
                <a:cubicBezTo>
                  <a:pt x="706874" y="16014"/>
                  <a:pt x="723988" y="21167"/>
                  <a:pt x="723988" y="21167"/>
                </a:cubicBezTo>
                <a:cubicBezTo>
                  <a:pt x="729632" y="29634"/>
                  <a:pt x="737703" y="36913"/>
                  <a:pt x="740921" y="46567"/>
                </a:cubicBezTo>
                <a:cubicBezTo>
                  <a:pt x="742332" y="50800"/>
                  <a:pt x="743158" y="55276"/>
                  <a:pt x="745154" y="59267"/>
                </a:cubicBezTo>
                <a:cubicBezTo>
                  <a:pt x="751047" y="71054"/>
                  <a:pt x="756959" y="75305"/>
                  <a:pt x="766321" y="84667"/>
                </a:cubicBezTo>
                <a:cubicBezTo>
                  <a:pt x="767732" y="88900"/>
                  <a:pt x="768558" y="93376"/>
                  <a:pt x="770554" y="97367"/>
                </a:cubicBezTo>
                <a:cubicBezTo>
                  <a:pt x="772829" y="101918"/>
                  <a:pt x="776497" y="105650"/>
                  <a:pt x="779021" y="110067"/>
                </a:cubicBezTo>
                <a:cubicBezTo>
                  <a:pt x="782152" y="115546"/>
                  <a:pt x="784666" y="121356"/>
                  <a:pt x="787488" y="127000"/>
                </a:cubicBezTo>
                <a:cubicBezTo>
                  <a:pt x="796090" y="170013"/>
                  <a:pt x="787279" y="130506"/>
                  <a:pt x="795954" y="160867"/>
                </a:cubicBezTo>
                <a:cubicBezTo>
                  <a:pt x="797552" y="166461"/>
                  <a:pt x="798516" y="172227"/>
                  <a:pt x="800188" y="177800"/>
                </a:cubicBezTo>
                <a:cubicBezTo>
                  <a:pt x="802752" y="186348"/>
                  <a:pt x="805832" y="194733"/>
                  <a:pt x="808654" y="203200"/>
                </a:cubicBezTo>
                <a:cubicBezTo>
                  <a:pt x="810065" y="207433"/>
                  <a:pt x="811806" y="211571"/>
                  <a:pt x="812888" y="215900"/>
                </a:cubicBezTo>
                <a:lnTo>
                  <a:pt x="817121" y="232834"/>
                </a:lnTo>
                <a:cubicBezTo>
                  <a:pt x="825542" y="363350"/>
                  <a:pt x="829490" y="356491"/>
                  <a:pt x="821354" y="482600"/>
                </a:cubicBezTo>
                <a:cubicBezTo>
                  <a:pt x="821067" y="487053"/>
                  <a:pt x="820276" y="492145"/>
                  <a:pt x="817121" y="495300"/>
                </a:cubicBezTo>
                <a:cubicBezTo>
                  <a:pt x="813081" y="499340"/>
                  <a:pt x="794236" y="506313"/>
                  <a:pt x="787488" y="508000"/>
                </a:cubicBezTo>
                <a:cubicBezTo>
                  <a:pt x="780507" y="509745"/>
                  <a:pt x="773302" y="510489"/>
                  <a:pt x="766321" y="512234"/>
                </a:cubicBezTo>
                <a:cubicBezTo>
                  <a:pt x="724648" y="522652"/>
                  <a:pt x="798089" y="509056"/>
                  <a:pt x="728221" y="520700"/>
                </a:cubicBezTo>
                <a:cubicBezTo>
                  <a:pt x="719754" y="523522"/>
                  <a:pt x="711691" y="528182"/>
                  <a:pt x="702821" y="529167"/>
                </a:cubicBezTo>
                <a:cubicBezTo>
                  <a:pt x="692276" y="530339"/>
                  <a:pt x="648111" y="534843"/>
                  <a:pt x="635088" y="537634"/>
                </a:cubicBezTo>
                <a:cubicBezTo>
                  <a:pt x="625043" y="539787"/>
                  <a:pt x="615587" y="544411"/>
                  <a:pt x="605454" y="546100"/>
                </a:cubicBezTo>
                <a:cubicBezTo>
                  <a:pt x="516230" y="560970"/>
                  <a:pt x="437142" y="556708"/>
                  <a:pt x="342988" y="558800"/>
                </a:cubicBezTo>
                <a:lnTo>
                  <a:pt x="300654" y="567267"/>
                </a:lnTo>
                <a:cubicBezTo>
                  <a:pt x="284705" y="570457"/>
                  <a:pt x="270320" y="573570"/>
                  <a:pt x="254088" y="575734"/>
                </a:cubicBezTo>
                <a:cubicBezTo>
                  <a:pt x="241422" y="577423"/>
                  <a:pt x="228606" y="577948"/>
                  <a:pt x="215988" y="579967"/>
                </a:cubicBezTo>
                <a:cubicBezTo>
                  <a:pt x="193305" y="583596"/>
                  <a:pt x="170820" y="588369"/>
                  <a:pt x="148254" y="592667"/>
                </a:cubicBezTo>
                <a:cubicBezTo>
                  <a:pt x="141186" y="594013"/>
                  <a:pt x="134068" y="595155"/>
                  <a:pt x="127088" y="596900"/>
                </a:cubicBezTo>
                <a:cubicBezTo>
                  <a:pt x="121443" y="598311"/>
                  <a:pt x="115879" y="600093"/>
                  <a:pt x="110154" y="601134"/>
                </a:cubicBezTo>
                <a:cubicBezTo>
                  <a:pt x="100337" y="602919"/>
                  <a:pt x="90399" y="603956"/>
                  <a:pt x="80521" y="605367"/>
                </a:cubicBezTo>
                <a:cubicBezTo>
                  <a:pt x="59354" y="603956"/>
                  <a:pt x="36637" y="609211"/>
                  <a:pt x="17021" y="601134"/>
                </a:cubicBezTo>
                <a:cubicBezTo>
                  <a:pt x="8769" y="597736"/>
                  <a:pt x="8554" y="575734"/>
                  <a:pt x="8554" y="575734"/>
                </a:cubicBezTo>
                <a:cubicBezTo>
                  <a:pt x="466" y="106615"/>
                  <a:pt x="9735" y="476472"/>
                  <a:pt x="88" y="249767"/>
                </a:cubicBezTo>
                <a:cubicBezTo>
                  <a:pt x="-1593" y="210267"/>
                  <a:pt x="21254" y="134056"/>
                  <a:pt x="29721" y="1100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 27"/>
          <p:cNvSpPr/>
          <p:nvPr/>
        </p:nvSpPr>
        <p:spPr>
          <a:xfrm>
            <a:off x="6657880" y="3764143"/>
            <a:ext cx="940953" cy="457502"/>
          </a:xfrm>
          <a:custGeom>
            <a:avLst/>
            <a:gdLst>
              <a:gd name="connsiteX0" fmla="*/ 9620 w 940953"/>
              <a:gd name="connsiteY0" fmla="*/ 24690 h 457502"/>
              <a:gd name="connsiteX1" fmla="*/ 47720 w 940953"/>
              <a:gd name="connsiteY1" fmla="*/ 20457 h 457502"/>
              <a:gd name="connsiteX2" fmla="*/ 276320 w 940953"/>
              <a:gd name="connsiteY2" fmla="*/ 11990 h 457502"/>
              <a:gd name="connsiteX3" fmla="*/ 382153 w 940953"/>
              <a:gd name="connsiteY3" fmla="*/ 7757 h 457502"/>
              <a:gd name="connsiteX4" fmla="*/ 729287 w 940953"/>
              <a:gd name="connsiteY4" fmla="*/ 7757 h 457502"/>
              <a:gd name="connsiteX5" fmla="*/ 746220 w 940953"/>
              <a:gd name="connsiteY5" fmla="*/ 11990 h 457502"/>
              <a:gd name="connsiteX6" fmla="*/ 784320 w 940953"/>
              <a:gd name="connsiteY6" fmla="*/ 24690 h 457502"/>
              <a:gd name="connsiteX7" fmla="*/ 843587 w 940953"/>
              <a:gd name="connsiteY7" fmla="*/ 33157 h 457502"/>
              <a:gd name="connsiteX8" fmla="*/ 868987 w 940953"/>
              <a:gd name="connsiteY8" fmla="*/ 50090 h 457502"/>
              <a:gd name="connsiteX9" fmla="*/ 898620 w 940953"/>
              <a:gd name="connsiteY9" fmla="*/ 75490 h 457502"/>
              <a:gd name="connsiteX10" fmla="*/ 907087 w 940953"/>
              <a:gd name="connsiteY10" fmla="*/ 88190 h 457502"/>
              <a:gd name="connsiteX11" fmla="*/ 932487 w 940953"/>
              <a:gd name="connsiteY11" fmla="*/ 147457 h 457502"/>
              <a:gd name="connsiteX12" fmla="*/ 940953 w 940953"/>
              <a:gd name="connsiteY12" fmla="*/ 160157 h 457502"/>
              <a:gd name="connsiteX13" fmla="*/ 936720 w 940953"/>
              <a:gd name="connsiteY13" fmla="*/ 295624 h 457502"/>
              <a:gd name="connsiteX14" fmla="*/ 928253 w 940953"/>
              <a:gd name="connsiteY14" fmla="*/ 312557 h 457502"/>
              <a:gd name="connsiteX15" fmla="*/ 924020 w 940953"/>
              <a:gd name="connsiteY15" fmla="*/ 333724 h 457502"/>
              <a:gd name="connsiteX16" fmla="*/ 894387 w 940953"/>
              <a:gd name="connsiteY16" fmla="*/ 371824 h 457502"/>
              <a:gd name="connsiteX17" fmla="*/ 881687 w 940953"/>
              <a:gd name="connsiteY17" fmla="*/ 380290 h 457502"/>
              <a:gd name="connsiteX18" fmla="*/ 873220 w 940953"/>
              <a:gd name="connsiteY18" fmla="*/ 392990 h 457502"/>
              <a:gd name="connsiteX19" fmla="*/ 839353 w 940953"/>
              <a:gd name="connsiteY19" fmla="*/ 405690 h 457502"/>
              <a:gd name="connsiteX20" fmla="*/ 788553 w 940953"/>
              <a:gd name="connsiteY20" fmla="*/ 414157 h 457502"/>
              <a:gd name="connsiteX21" fmla="*/ 775853 w 940953"/>
              <a:gd name="connsiteY21" fmla="*/ 418390 h 457502"/>
              <a:gd name="connsiteX22" fmla="*/ 699653 w 940953"/>
              <a:gd name="connsiteY22" fmla="*/ 426857 h 457502"/>
              <a:gd name="connsiteX23" fmla="*/ 559953 w 940953"/>
              <a:gd name="connsiteY23" fmla="*/ 431090 h 457502"/>
              <a:gd name="connsiteX24" fmla="*/ 437187 w 940953"/>
              <a:gd name="connsiteY24" fmla="*/ 435324 h 457502"/>
              <a:gd name="connsiteX25" fmla="*/ 403320 w 940953"/>
              <a:gd name="connsiteY25" fmla="*/ 439557 h 457502"/>
              <a:gd name="connsiteX26" fmla="*/ 360987 w 940953"/>
              <a:gd name="connsiteY26" fmla="*/ 448024 h 457502"/>
              <a:gd name="connsiteX27" fmla="*/ 310187 w 940953"/>
              <a:gd name="connsiteY27" fmla="*/ 452257 h 457502"/>
              <a:gd name="connsiteX28" fmla="*/ 242453 w 940953"/>
              <a:gd name="connsiteY28" fmla="*/ 452257 h 457502"/>
              <a:gd name="connsiteX29" fmla="*/ 229753 w 940953"/>
              <a:gd name="connsiteY29" fmla="*/ 443790 h 457502"/>
              <a:gd name="connsiteX30" fmla="*/ 204353 w 940953"/>
              <a:gd name="connsiteY30" fmla="*/ 418390 h 457502"/>
              <a:gd name="connsiteX31" fmla="*/ 178953 w 940953"/>
              <a:gd name="connsiteY31" fmla="*/ 405690 h 457502"/>
              <a:gd name="connsiteX32" fmla="*/ 149320 w 940953"/>
              <a:gd name="connsiteY32" fmla="*/ 384524 h 457502"/>
              <a:gd name="connsiteX33" fmla="*/ 123920 w 940953"/>
              <a:gd name="connsiteY33" fmla="*/ 371824 h 457502"/>
              <a:gd name="connsiteX34" fmla="*/ 115453 w 940953"/>
              <a:gd name="connsiteY34" fmla="*/ 359124 h 457502"/>
              <a:gd name="connsiteX35" fmla="*/ 98520 w 940953"/>
              <a:gd name="connsiteY35" fmla="*/ 346424 h 457502"/>
              <a:gd name="connsiteX36" fmla="*/ 81587 w 940953"/>
              <a:gd name="connsiteY36" fmla="*/ 329490 h 457502"/>
              <a:gd name="connsiteX37" fmla="*/ 73120 w 940953"/>
              <a:gd name="connsiteY37" fmla="*/ 316790 h 457502"/>
              <a:gd name="connsiteX38" fmla="*/ 68887 w 940953"/>
              <a:gd name="connsiteY38" fmla="*/ 304090 h 457502"/>
              <a:gd name="connsiteX39" fmla="*/ 39253 w 940953"/>
              <a:gd name="connsiteY39" fmla="*/ 265990 h 457502"/>
              <a:gd name="connsiteX40" fmla="*/ 5387 w 940953"/>
              <a:gd name="connsiteY40" fmla="*/ 210957 h 457502"/>
              <a:gd name="connsiteX41" fmla="*/ 5387 w 940953"/>
              <a:gd name="connsiteY41" fmla="*/ 113590 h 457502"/>
              <a:gd name="connsiteX42" fmla="*/ 13853 w 940953"/>
              <a:gd name="connsiteY42" fmla="*/ 100890 h 457502"/>
              <a:gd name="connsiteX43" fmla="*/ 22320 w 940953"/>
              <a:gd name="connsiteY43" fmla="*/ 75490 h 457502"/>
              <a:gd name="connsiteX44" fmla="*/ 9620 w 940953"/>
              <a:gd name="connsiteY44" fmla="*/ 24690 h 457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40953" h="457502">
                <a:moveTo>
                  <a:pt x="9620" y="24690"/>
                </a:moveTo>
                <a:cubicBezTo>
                  <a:pt x="13853" y="15518"/>
                  <a:pt x="34974" y="21367"/>
                  <a:pt x="47720" y="20457"/>
                </a:cubicBezTo>
                <a:cubicBezTo>
                  <a:pt x="125336" y="14913"/>
                  <a:pt x="197304" y="14624"/>
                  <a:pt x="276320" y="11990"/>
                </a:cubicBezTo>
                <a:lnTo>
                  <a:pt x="382153" y="7757"/>
                </a:lnTo>
                <a:cubicBezTo>
                  <a:pt x="523245" y="-5068"/>
                  <a:pt x="446968" y="229"/>
                  <a:pt x="729287" y="7757"/>
                </a:cubicBezTo>
                <a:cubicBezTo>
                  <a:pt x="735103" y="7912"/>
                  <a:pt x="740659" y="10279"/>
                  <a:pt x="746220" y="11990"/>
                </a:cubicBezTo>
                <a:cubicBezTo>
                  <a:pt x="759015" y="15927"/>
                  <a:pt x="771036" y="23029"/>
                  <a:pt x="784320" y="24690"/>
                </a:cubicBezTo>
                <a:cubicBezTo>
                  <a:pt x="826704" y="29989"/>
                  <a:pt x="806965" y="27054"/>
                  <a:pt x="843587" y="33157"/>
                </a:cubicBezTo>
                <a:cubicBezTo>
                  <a:pt x="852054" y="38801"/>
                  <a:pt x="860847" y="43985"/>
                  <a:pt x="868987" y="50090"/>
                </a:cubicBezTo>
                <a:cubicBezTo>
                  <a:pt x="881445" y="59433"/>
                  <a:pt x="888793" y="63697"/>
                  <a:pt x="898620" y="75490"/>
                </a:cubicBezTo>
                <a:cubicBezTo>
                  <a:pt x="901877" y="79399"/>
                  <a:pt x="904265" y="83957"/>
                  <a:pt x="907087" y="88190"/>
                </a:cubicBezTo>
                <a:cubicBezTo>
                  <a:pt x="918021" y="131932"/>
                  <a:pt x="909098" y="112373"/>
                  <a:pt x="932487" y="147457"/>
                </a:cubicBezTo>
                <a:lnTo>
                  <a:pt x="940953" y="160157"/>
                </a:lnTo>
                <a:cubicBezTo>
                  <a:pt x="939542" y="205313"/>
                  <a:pt x="940472" y="250602"/>
                  <a:pt x="936720" y="295624"/>
                </a:cubicBezTo>
                <a:cubicBezTo>
                  <a:pt x="936196" y="301913"/>
                  <a:pt x="930249" y="306570"/>
                  <a:pt x="928253" y="312557"/>
                </a:cubicBezTo>
                <a:cubicBezTo>
                  <a:pt x="925978" y="319383"/>
                  <a:pt x="926997" y="327174"/>
                  <a:pt x="924020" y="333724"/>
                </a:cubicBezTo>
                <a:cubicBezTo>
                  <a:pt x="918264" y="346387"/>
                  <a:pt x="905752" y="362353"/>
                  <a:pt x="894387" y="371824"/>
                </a:cubicBezTo>
                <a:cubicBezTo>
                  <a:pt x="890478" y="375081"/>
                  <a:pt x="885920" y="377468"/>
                  <a:pt x="881687" y="380290"/>
                </a:cubicBezTo>
                <a:cubicBezTo>
                  <a:pt x="878865" y="384523"/>
                  <a:pt x="877360" y="390033"/>
                  <a:pt x="873220" y="392990"/>
                </a:cubicBezTo>
                <a:cubicBezTo>
                  <a:pt x="872165" y="393743"/>
                  <a:pt x="845019" y="404557"/>
                  <a:pt x="839353" y="405690"/>
                </a:cubicBezTo>
                <a:cubicBezTo>
                  <a:pt x="822519" y="409057"/>
                  <a:pt x="804839" y="408729"/>
                  <a:pt x="788553" y="414157"/>
                </a:cubicBezTo>
                <a:cubicBezTo>
                  <a:pt x="784320" y="415568"/>
                  <a:pt x="780209" y="417422"/>
                  <a:pt x="775853" y="418390"/>
                </a:cubicBezTo>
                <a:cubicBezTo>
                  <a:pt x="753420" y="423375"/>
                  <a:pt x="719953" y="425955"/>
                  <a:pt x="699653" y="426857"/>
                </a:cubicBezTo>
                <a:cubicBezTo>
                  <a:pt x="653111" y="428925"/>
                  <a:pt x="606517" y="429588"/>
                  <a:pt x="559953" y="431090"/>
                </a:cubicBezTo>
                <a:lnTo>
                  <a:pt x="437187" y="435324"/>
                </a:lnTo>
                <a:cubicBezTo>
                  <a:pt x="425898" y="436735"/>
                  <a:pt x="414542" y="437687"/>
                  <a:pt x="403320" y="439557"/>
                </a:cubicBezTo>
                <a:cubicBezTo>
                  <a:pt x="389125" y="441923"/>
                  <a:pt x="375246" y="446080"/>
                  <a:pt x="360987" y="448024"/>
                </a:cubicBezTo>
                <a:cubicBezTo>
                  <a:pt x="344151" y="450320"/>
                  <a:pt x="327120" y="450846"/>
                  <a:pt x="310187" y="452257"/>
                </a:cubicBezTo>
                <a:cubicBezTo>
                  <a:pt x="281124" y="458069"/>
                  <a:pt x="280182" y="460342"/>
                  <a:pt x="242453" y="452257"/>
                </a:cubicBezTo>
                <a:cubicBezTo>
                  <a:pt x="237478" y="451191"/>
                  <a:pt x="233556" y="447170"/>
                  <a:pt x="229753" y="443790"/>
                </a:cubicBezTo>
                <a:cubicBezTo>
                  <a:pt x="220804" y="435835"/>
                  <a:pt x="214316" y="425031"/>
                  <a:pt x="204353" y="418390"/>
                </a:cubicBezTo>
                <a:cubicBezTo>
                  <a:pt x="187940" y="407449"/>
                  <a:pt x="196480" y="411533"/>
                  <a:pt x="178953" y="405690"/>
                </a:cubicBezTo>
                <a:cubicBezTo>
                  <a:pt x="175112" y="402809"/>
                  <a:pt x="155515" y="387621"/>
                  <a:pt x="149320" y="384524"/>
                </a:cubicBezTo>
                <a:cubicBezTo>
                  <a:pt x="114267" y="366997"/>
                  <a:pt x="160316" y="396086"/>
                  <a:pt x="123920" y="371824"/>
                </a:cubicBezTo>
                <a:cubicBezTo>
                  <a:pt x="121098" y="367591"/>
                  <a:pt x="119051" y="362722"/>
                  <a:pt x="115453" y="359124"/>
                </a:cubicBezTo>
                <a:cubicBezTo>
                  <a:pt x="110464" y="354135"/>
                  <a:pt x="103037" y="351844"/>
                  <a:pt x="98520" y="346424"/>
                </a:cubicBezTo>
                <a:cubicBezTo>
                  <a:pt x="81152" y="325582"/>
                  <a:pt x="110244" y="339044"/>
                  <a:pt x="81587" y="329490"/>
                </a:cubicBezTo>
                <a:cubicBezTo>
                  <a:pt x="78765" y="325257"/>
                  <a:pt x="75395" y="321341"/>
                  <a:pt x="73120" y="316790"/>
                </a:cubicBezTo>
                <a:cubicBezTo>
                  <a:pt x="71124" y="312799"/>
                  <a:pt x="71362" y="307803"/>
                  <a:pt x="68887" y="304090"/>
                </a:cubicBezTo>
                <a:cubicBezTo>
                  <a:pt x="41013" y="262278"/>
                  <a:pt x="73069" y="333623"/>
                  <a:pt x="39253" y="265990"/>
                </a:cubicBezTo>
                <a:cubicBezTo>
                  <a:pt x="18279" y="224042"/>
                  <a:pt x="30204" y="241980"/>
                  <a:pt x="5387" y="210957"/>
                </a:cubicBezTo>
                <a:cubicBezTo>
                  <a:pt x="-494" y="169797"/>
                  <a:pt x="-2990" y="166644"/>
                  <a:pt x="5387" y="113590"/>
                </a:cubicBezTo>
                <a:cubicBezTo>
                  <a:pt x="6180" y="108565"/>
                  <a:pt x="11787" y="105539"/>
                  <a:pt x="13853" y="100890"/>
                </a:cubicBezTo>
                <a:cubicBezTo>
                  <a:pt x="17478" y="92734"/>
                  <a:pt x="19498" y="83957"/>
                  <a:pt x="22320" y="75490"/>
                </a:cubicBezTo>
                <a:cubicBezTo>
                  <a:pt x="27446" y="60113"/>
                  <a:pt x="5387" y="33862"/>
                  <a:pt x="9620" y="2469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/>
          <p:cNvSpPr/>
          <p:nvPr/>
        </p:nvSpPr>
        <p:spPr>
          <a:xfrm>
            <a:off x="6046840" y="1704680"/>
            <a:ext cx="550810" cy="566686"/>
          </a:xfrm>
          <a:prstGeom prst="ellipse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07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theme/theme1.xml><?xml version="1.0" encoding="utf-8"?>
<a:theme xmlns:a="http://schemas.openxmlformats.org/drawingml/2006/main" name="Conseil administration 9 Avril 2016">
  <a:themeElements>
    <a:clrScheme name="_CHR Corporate Colours">
      <a:dk1>
        <a:srgbClr val="53565A"/>
      </a:dk1>
      <a:lt1>
        <a:sysClr val="window" lastClr="FFFFFF"/>
      </a:lt1>
      <a:dk2>
        <a:srgbClr val="041E42"/>
      </a:dk2>
      <a:lt2>
        <a:srgbClr val="FFFFFF"/>
      </a:lt2>
      <a:accent1>
        <a:srgbClr val="005EB8"/>
      </a:accent1>
      <a:accent2>
        <a:srgbClr val="CE0032"/>
      </a:accent2>
      <a:accent3>
        <a:srgbClr val="851894"/>
      </a:accent3>
      <a:accent4>
        <a:srgbClr val="78BE20"/>
      </a:accent4>
      <a:accent5>
        <a:srgbClr val="FF6A13"/>
      </a:accent5>
      <a:accent6>
        <a:srgbClr val="00B0B9"/>
      </a:accent6>
      <a:hlink>
        <a:srgbClr val="53565A"/>
      </a:hlink>
      <a:folHlink>
        <a:srgbClr val="53565A"/>
      </a:folHlink>
    </a:clrScheme>
    <a:fontScheme name="CHR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1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Conseil administration 9 Avril 2016</Template>
  <TotalTime>14062</TotalTime>
  <Words>42</Words>
  <Application>Microsoft Office PowerPoint</Application>
  <PresentationFormat>Format A4 (210 x 297 mm)</PresentationFormat>
  <Paragraphs>12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7" baseType="lpstr">
      <vt:lpstr>Arial</vt:lpstr>
      <vt:lpstr>Calibri</vt:lpstr>
      <vt:lpstr>Conseil administration 9 Avril 2016</vt:lpstr>
      <vt:lpstr>Présentation PowerPoint</vt:lpstr>
      <vt:lpstr>La surprise !</vt:lpstr>
      <vt:lpstr>La surprise 2/</vt:lpstr>
      <vt:lpstr>La surprise 3/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Conseil d’administration du 9 avril 2016</dc:title>
  <dc:creator>Isabelle SOULE;Marc Soulé</dc:creator>
  <dc:description>Built by www.mediasterling.com</dc:description>
  <cp:lastModifiedBy>Marc Soulé</cp:lastModifiedBy>
  <cp:revision>1281</cp:revision>
  <cp:lastPrinted>2024-05-18T10:28:27Z</cp:lastPrinted>
  <dcterms:created xsi:type="dcterms:W3CDTF">2016-04-07T06:50:14Z</dcterms:created>
  <dcterms:modified xsi:type="dcterms:W3CDTF">2024-05-24T07:15:54Z</dcterms:modified>
</cp:coreProperties>
</file>